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68534-DFDC-4B69-938A-54C5BB7A972E}" v="4" dt="2021-06-27T19:42:04.461"/>
    <p1510:client id="{5A6AEE96-616A-4DD9-BDB9-C3C42625008C}" v="1065" dt="2021-06-27T19:04:20.516"/>
    <p1510:client id="{ACA22F57-00BD-4FFF-987E-20322E4FC66C}" v="182" dt="2021-06-27T19:30:10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68af53e5e56684f3" providerId="Windows Live" clId="Web-{5A6AEE96-616A-4DD9-BDB9-C3C42625008C}"/>
    <pc:docChg chg="addSld delSld modSld sldOrd addMainMaster delMainMaster">
      <pc:chgData name="Guest User" userId="68af53e5e56684f3" providerId="Windows Live" clId="Web-{5A6AEE96-616A-4DD9-BDB9-C3C42625008C}" dt="2021-06-27T19:04:20.516" v="702" actId="1076"/>
      <pc:docMkLst>
        <pc:docMk/>
      </pc:docMkLst>
      <pc:sldChg chg="addSp delSp modSp add del mod setBg modClrScheme addAnim chgLayout">
        <pc:chgData name="Guest User" userId="68af53e5e56684f3" providerId="Windows Live" clId="Web-{5A6AEE96-616A-4DD9-BDB9-C3C42625008C}" dt="2021-06-27T16:44:11.324" v="71"/>
        <pc:sldMkLst>
          <pc:docMk/>
          <pc:sldMk cId="3856144342" sldId="256"/>
        </pc:sldMkLst>
        <pc:spChg chg="mod">
          <ac:chgData name="Guest User" userId="68af53e5e56684f3" providerId="Windows Live" clId="Web-{5A6AEE96-616A-4DD9-BDB9-C3C42625008C}" dt="2021-06-27T16:42:57.167" v="66" actId="20577"/>
          <ac:spMkLst>
            <pc:docMk/>
            <pc:sldMk cId="3856144342" sldId="256"/>
            <ac:spMk id="2" creationId="{00000000-0000-0000-0000-000000000000}"/>
          </ac:spMkLst>
        </pc:spChg>
        <pc:spChg chg="mod">
          <ac:chgData name="Guest User" userId="68af53e5e56684f3" providerId="Windows Live" clId="Web-{5A6AEE96-616A-4DD9-BDB9-C3C42625008C}" dt="2021-06-27T16:43:13.808" v="67" actId="20577"/>
          <ac:spMkLst>
            <pc:docMk/>
            <pc:sldMk cId="3856144342" sldId="256"/>
            <ac:spMk id="3" creationId="{00000000-0000-0000-0000-000000000000}"/>
          </ac:spMkLst>
        </pc:spChg>
        <pc:spChg chg="add del">
          <ac:chgData name="Guest User" userId="68af53e5e56684f3" providerId="Windows Live" clId="Web-{5A6AEE96-616A-4DD9-BDB9-C3C42625008C}" dt="2021-06-27T16:41:03.415" v="53"/>
          <ac:spMkLst>
            <pc:docMk/>
            <pc:sldMk cId="3856144342" sldId="256"/>
            <ac:spMk id="9" creationId="{733E0473-C315-42D8-A82A-A2FE49DC67DA}"/>
          </ac:spMkLst>
        </pc:spChg>
        <pc:spChg chg="add del">
          <ac:chgData name="Guest User" userId="68af53e5e56684f3" providerId="Windows Live" clId="Web-{5A6AEE96-616A-4DD9-BDB9-C3C42625008C}" dt="2021-06-27T16:41:03.415" v="53"/>
          <ac:spMkLst>
            <pc:docMk/>
            <pc:sldMk cId="3856144342" sldId="256"/>
            <ac:spMk id="11" creationId="{AD23A251-68F2-43E5-812B-4BBAE1AF535E}"/>
          </ac:spMkLst>
        </pc:spChg>
        <pc:spChg chg="add">
          <ac:chgData name="Guest User" userId="68af53e5e56684f3" providerId="Windows Live" clId="Web-{5A6AEE96-616A-4DD9-BDB9-C3C42625008C}" dt="2021-06-27T16:41:03.415" v="53"/>
          <ac:spMkLst>
            <pc:docMk/>
            <pc:sldMk cId="3856144342" sldId="256"/>
            <ac:spMk id="26" creationId="{0DBF1ABE-8590-450D-BB49-BDDCCF3EEA9E}"/>
          </ac:spMkLst>
        </pc:spChg>
        <pc:spChg chg="add">
          <ac:chgData name="Guest User" userId="68af53e5e56684f3" providerId="Windows Live" clId="Web-{5A6AEE96-616A-4DD9-BDB9-C3C42625008C}" dt="2021-06-27T16:41:03.415" v="53"/>
          <ac:spMkLst>
            <pc:docMk/>
            <pc:sldMk cId="3856144342" sldId="256"/>
            <ac:spMk id="28" creationId="{DCD36D47-40B7-494B-B249-3CBA333DE256}"/>
          </ac:spMkLst>
        </pc:spChg>
        <pc:spChg chg="add">
          <ac:chgData name="Guest User" userId="68af53e5e56684f3" providerId="Windows Live" clId="Web-{5A6AEE96-616A-4DD9-BDB9-C3C42625008C}" dt="2021-06-27T16:41:03.415" v="53"/>
          <ac:spMkLst>
            <pc:docMk/>
            <pc:sldMk cId="3856144342" sldId="256"/>
            <ac:spMk id="30" creationId="{03AD0D1C-F8BA-4CD1-BC4D-BE1823F3EBDD}"/>
          </ac:spMkLst>
        </pc:spChg>
        <pc:spChg chg="add">
          <ac:chgData name="Guest User" userId="68af53e5e56684f3" providerId="Windows Live" clId="Web-{5A6AEE96-616A-4DD9-BDB9-C3C42625008C}" dt="2021-06-27T16:41:03.415" v="53"/>
          <ac:spMkLst>
            <pc:docMk/>
            <pc:sldMk cId="3856144342" sldId="256"/>
            <ac:spMk id="32" creationId="{FBA7E51E-7B6A-4A79-8F84-47C845C7A2CC}"/>
          </ac:spMkLst>
        </pc:spChg>
        <pc:grpChg chg="add del">
          <ac:chgData name="Guest User" userId="68af53e5e56684f3" providerId="Windows Live" clId="Web-{5A6AEE96-616A-4DD9-BDB9-C3C42625008C}" dt="2021-06-27T16:41:03.415" v="53"/>
          <ac:grpSpMkLst>
            <pc:docMk/>
            <pc:sldMk cId="3856144342" sldId="256"/>
            <ac:grpSpMk id="13" creationId="{0350AF23-2606-421F-AB7B-23D9B48F3E9B}"/>
          </ac:grpSpMkLst>
        </pc:grpChg>
        <pc:picChg chg="add mod">
          <ac:chgData name="Guest User" userId="68af53e5e56684f3" providerId="Windows Live" clId="Web-{5A6AEE96-616A-4DD9-BDB9-C3C42625008C}" dt="2021-06-27T16:41:03.415" v="53"/>
          <ac:picMkLst>
            <pc:docMk/>
            <pc:sldMk cId="3856144342" sldId="256"/>
            <ac:picMk id="4" creationId="{7411A8BA-CB60-45A1-86FB-F3306163E643}"/>
          </ac:picMkLst>
        </pc:picChg>
      </pc:sldChg>
      <pc:sldChg chg="new del">
        <pc:chgData name="Guest User" userId="68af53e5e56684f3" providerId="Windows Live" clId="Web-{5A6AEE96-616A-4DD9-BDB9-C3C42625008C}" dt="2021-06-27T16:44:01.340" v="69"/>
        <pc:sldMkLst>
          <pc:docMk/>
          <pc:sldMk cId="1855969399" sldId="257"/>
        </pc:sldMkLst>
      </pc:sldChg>
      <pc:sldChg chg="addSp delSp modSp add replId delAnim">
        <pc:chgData name="Guest User" userId="68af53e5e56684f3" providerId="Windows Live" clId="Web-{5A6AEE96-616A-4DD9-BDB9-C3C42625008C}" dt="2021-06-27T18:41:05.762" v="656" actId="1076"/>
        <pc:sldMkLst>
          <pc:docMk/>
          <pc:sldMk cId="2387608243" sldId="257"/>
        </pc:sldMkLst>
        <pc:spChg chg="mod">
          <ac:chgData name="Guest User" userId="68af53e5e56684f3" providerId="Windows Live" clId="Web-{5A6AEE96-616A-4DD9-BDB9-C3C42625008C}" dt="2021-06-27T16:57:53.048" v="150" actId="1076"/>
          <ac:spMkLst>
            <pc:docMk/>
            <pc:sldMk cId="2387608243" sldId="257"/>
            <ac:spMk id="2" creationId="{00000000-0000-0000-0000-000000000000}"/>
          </ac:spMkLst>
        </pc:spChg>
        <pc:spChg chg="del mod">
          <ac:chgData name="Guest User" userId="68af53e5e56684f3" providerId="Windows Live" clId="Web-{5A6AEE96-616A-4DD9-BDB9-C3C42625008C}" dt="2021-06-27T16:51:27.261" v="91"/>
          <ac:spMkLst>
            <pc:docMk/>
            <pc:sldMk cId="2387608243" sldId="257"/>
            <ac:spMk id="3" creationId="{00000000-0000-0000-0000-000000000000}"/>
          </ac:spMkLst>
        </pc:spChg>
        <pc:spChg chg="add mod">
          <ac:chgData name="Guest User" userId="68af53e5e56684f3" providerId="Windows Live" clId="Web-{5A6AEE96-616A-4DD9-BDB9-C3C42625008C}" dt="2021-06-27T16:58:10.267" v="153" actId="1076"/>
          <ac:spMkLst>
            <pc:docMk/>
            <pc:sldMk cId="2387608243" sldId="257"/>
            <ac:spMk id="5" creationId="{F370A2D9-861A-4287-BC11-BCE952A3EAFF}"/>
          </ac:spMkLst>
        </pc:spChg>
        <pc:spChg chg="add mod">
          <ac:chgData name="Guest User" userId="68af53e5e56684f3" providerId="Windows Live" clId="Web-{5A6AEE96-616A-4DD9-BDB9-C3C42625008C}" dt="2021-06-27T17:02:48.132" v="230" actId="20577"/>
          <ac:spMkLst>
            <pc:docMk/>
            <pc:sldMk cId="2387608243" sldId="257"/>
            <ac:spMk id="6" creationId="{9AA812E2-E811-4B46-8D64-F553C01C0847}"/>
          </ac:spMkLst>
        </pc:spChg>
        <pc:spChg chg="add mod">
          <ac:chgData name="Guest User" userId="68af53e5e56684f3" providerId="Windows Live" clId="Web-{5A6AEE96-616A-4DD9-BDB9-C3C42625008C}" dt="2021-06-27T18:41:05.762" v="656" actId="1076"/>
          <ac:spMkLst>
            <pc:docMk/>
            <pc:sldMk cId="2387608243" sldId="257"/>
            <ac:spMk id="8" creationId="{B3B3648D-2049-411C-ADDA-9ACF8CFED7FC}"/>
          </ac:spMkLst>
        </pc:spChg>
        <pc:spChg chg="add del">
          <ac:chgData name="Guest User" userId="68af53e5e56684f3" providerId="Windows Live" clId="Web-{5A6AEE96-616A-4DD9-BDB9-C3C42625008C}" dt="2021-06-27T17:02:37.632" v="228"/>
          <ac:spMkLst>
            <pc:docMk/>
            <pc:sldMk cId="2387608243" sldId="257"/>
            <ac:spMk id="9" creationId="{D6D651F0-47AF-4161-92A3-D12F6A84AF84}"/>
          </ac:spMkLst>
        </pc:spChg>
        <pc:spChg chg="del">
          <ac:chgData name="Guest User" userId="68af53e5e56684f3" providerId="Windows Live" clId="Web-{5A6AEE96-616A-4DD9-BDB9-C3C42625008C}" dt="2021-06-27T16:49:58.377" v="90"/>
          <ac:spMkLst>
            <pc:docMk/>
            <pc:sldMk cId="2387608243" sldId="257"/>
            <ac:spMk id="26" creationId="{0DBF1ABE-8590-450D-BB49-BDDCCF3EEA9E}"/>
          </ac:spMkLst>
        </pc:spChg>
        <pc:spChg chg="del">
          <ac:chgData name="Guest User" userId="68af53e5e56684f3" providerId="Windows Live" clId="Web-{5A6AEE96-616A-4DD9-BDB9-C3C42625008C}" dt="2021-06-27T16:49:58.377" v="90"/>
          <ac:spMkLst>
            <pc:docMk/>
            <pc:sldMk cId="2387608243" sldId="257"/>
            <ac:spMk id="28" creationId="{DCD36D47-40B7-494B-B249-3CBA333DE256}"/>
          </ac:spMkLst>
        </pc:spChg>
        <pc:spChg chg="del">
          <ac:chgData name="Guest User" userId="68af53e5e56684f3" providerId="Windows Live" clId="Web-{5A6AEE96-616A-4DD9-BDB9-C3C42625008C}" dt="2021-06-27T16:49:58.377" v="90"/>
          <ac:spMkLst>
            <pc:docMk/>
            <pc:sldMk cId="2387608243" sldId="257"/>
            <ac:spMk id="30" creationId="{03AD0D1C-F8BA-4CD1-BC4D-BE1823F3EBDD}"/>
          </ac:spMkLst>
        </pc:spChg>
        <pc:spChg chg="del">
          <ac:chgData name="Guest User" userId="68af53e5e56684f3" providerId="Windows Live" clId="Web-{5A6AEE96-616A-4DD9-BDB9-C3C42625008C}" dt="2021-06-27T16:49:58.377" v="90"/>
          <ac:spMkLst>
            <pc:docMk/>
            <pc:sldMk cId="2387608243" sldId="257"/>
            <ac:spMk id="32" creationId="{FBA7E51E-7B6A-4A79-8F84-47C845C7A2CC}"/>
          </ac:spMkLst>
        </pc:spChg>
        <pc:spChg chg="add del">
          <ac:chgData name="Guest User" userId="68af53e5e56684f3" providerId="Windows Live" clId="Web-{5A6AEE96-616A-4DD9-BDB9-C3C42625008C}" dt="2021-06-27T16:56:18.031" v="130"/>
          <ac:spMkLst>
            <pc:docMk/>
            <pc:sldMk cId="2387608243" sldId="257"/>
            <ac:spMk id="37" creationId="{E217F32C-75AA-4B97-ADFB-5E2C3C7ECBCF}"/>
          </ac:spMkLst>
        </pc:spChg>
        <pc:spChg chg="add del">
          <ac:chgData name="Guest User" userId="68af53e5e56684f3" providerId="Windows Live" clId="Web-{5A6AEE96-616A-4DD9-BDB9-C3C42625008C}" dt="2021-06-27T16:56:18.031" v="130"/>
          <ac:spMkLst>
            <pc:docMk/>
            <pc:sldMk cId="2387608243" sldId="257"/>
            <ac:spMk id="39" creationId="{4D76AAEA-AF3A-4616-9F99-E9AA131A51F5}"/>
          </ac:spMkLst>
        </pc:spChg>
        <pc:spChg chg="add">
          <ac:chgData name="Guest User" userId="68af53e5e56684f3" providerId="Windows Live" clId="Web-{5A6AEE96-616A-4DD9-BDB9-C3C42625008C}" dt="2021-06-27T16:56:18.031" v="130"/>
          <ac:spMkLst>
            <pc:docMk/>
            <pc:sldMk cId="2387608243" sldId="257"/>
            <ac:spMk id="46" creationId="{8181FC64-B306-4821-98E2-780662EFC486}"/>
          </ac:spMkLst>
        </pc:spChg>
        <pc:spChg chg="add">
          <ac:chgData name="Guest User" userId="68af53e5e56684f3" providerId="Windows Live" clId="Web-{5A6AEE96-616A-4DD9-BDB9-C3C42625008C}" dt="2021-06-27T16:56:18.031" v="130"/>
          <ac:spMkLst>
            <pc:docMk/>
            <pc:sldMk cId="2387608243" sldId="257"/>
            <ac:spMk id="48" creationId="{5871FC61-DD4E-47D4-81FD-8A7E7D12B371}"/>
          </ac:spMkLst>
        </pc:spChg>
        <pc:spChg chg="add">
          <ac:chgData name="Guest User" userId="68af53e5e56684f3" providerId="Windows Live" clId="Web-{5A6AEE96-616A-4DD9-BDB9-C3C42625008C}" dt="2021-06-27T16:56:18.031" v="130"/>
          <ac:spMkLst>
            <pc:docMk/>
            <pc:sldMk cId="2387608243" sldId="257"/>
            <ac:spMk id="50" creationId="{8B598134-D292-43E6-9C55-117198046913}"/>
          </ac:spMkLst>
        </pc:spChg>
        <pc:spChg chg="add">
          <ac:chgData name="Guest User" userId="68af53e5e56684f3" providerId="Windows Live" clId="Web-{5A6AEE96-616A-4DD9-BDB9-C3C42625008C}" dt="2021-06-27T16:56:18.031" v="130"/>
          <ac:spMkLst>
            <pc:docMk/>
            <pc:sldMk cId="2387608243" sldId="257"/>
            <ac:spMk id="52" creationId="{829A1E2C-5AC8-40FC-99E9-832069D39792}"/>
          </ac:spMkLst>
        </pc:spChg>
        <pc:picChg chg="add del mod">
          <ac:chgData name="Guest User" userId="68af53e5e56684f3" providerId="Windows Live" clId="Web-{5A6AEE96-616A-4DD9-BDB9-C3C42625008C}" dt="2021-06-27T18:40:19.228" v="645"/>
          <ac:picMkLst>
            <pc:docMk/>
            <pc:sldMk cId="2387608243" sldId="257"/>
            <ac:picMk id="3" creationId="{E6B52CF6-780C-4221-96E0-B294CF0A7C37}"/>
          </ac:picMkLst>
        </pc:picChg>
        <pc:picChg chg="mod">
          <ac:chgData name="Guest User" userId="68af53e5e56684f3" providerId="Windows Live" clId="Web-{5A6AEE96-616A-4DD9-BDB9-C3C42625008C}" dt="2021-06-27T18:38:10.538" v="642"/>
          <ac:picMkLst>
            <pc:docMk/>
            <pc:sldMk cId="2387608243" sldId="257"/>
            <ac:picMk id="4" creationId="{7411A8BA-CB60-45A1-86FB-F3306163E643}"/>
          </ac:picMkLst>
        </pc:picChg>
        <pc:picChg chg="add del mod">
          <ac:chgData name="Guest User" userId="68af53e5e56684f3" providerId="Windows Live" clId="Web-{5A6AEE96-616A-4DD9-BDB9-C3C42625008C}" dt="2021-06-27T18:36:54.053" v="640"/>
          <ac:picMkLst>
            <pc:docMk/>
            <pc:sldMk cId="2387608243" sldId="257"/>
            <ac:picMk id="7" creationId="{06D86594-D93D-453E-AC66-B25945BF6F29}"/>
          </ac:picMkLst>
        </pc:picChg>
        <pc:picChg chg="add mod">
          <ac:chgData name="Guest User" userId="68af53e5e56684f3" providerId="Windows Live" clId="Web-{5A6AEE96-616A-4DD9-BDB9-C3C42625008C}" dt="2021-06-27T18:40:43.011" v="651" actId="1076"/>
          <ac:picMkLst>
            <pc:docMk/>
            <pc:sldMk cId="2387608243" sldId="257"/>
            <ac:picMk id="9" creationId="{5E3AAB0C-220D-4F84-B4BC-8A1A0D6F852E}"/>
          </ac:picMkLst>
        </pc:picChg>
        <pc:picChg chg="add del mod">
          <ac:chgData name="Guest User" userId="68af53e5e56684f3" providerId="Windows Live" clId="Web-{5A6AEE96-616A-4DD9-BDB9-C3C42625008C}" dt="2021-06-27T18:36:56.428" v="641"/>
          <ac:picMkLst>
            <pc:docMk/>
            <pc:sldMk cId="2387608243" sldId="257"/>
            <ac:picMk id="10" creationId="{F11D8B91-9DB2-40DD-BF5E-1AC9D3EBD372}"/>
          </ac:picMkLst>
        </pc:picChg>
        <pc:picChg chg="add mod">
          <ac:chgData name="Guest User" userId="68af53e5e56684f3" providerId="Windows Live" clId="Web-{5A6AEE96-616A-4DD9-BDB9-C3C42625008C}" dt="2021-06-27T18:41:02.199" v="655" actId="1076"/>
          <ac:picMkLst>
            <pc:docMk/>
            <pc:sldMk cId="2387608243" sldId="257"/>
            <ac:picMk id="11" creationId="{39A26C84-3D81-4B43-89D8-6668AA684A23}"/>
          </ac:picMkLst>
        </pc:picChg>
        <pc:cxnChg chg="add">
          <ac:chgData name="Guest User" userId="68af53e5e56684f3" providerId="Windows Live" clId="Web-{5A6AEE96-616A-4DD9-BDB9-C3C42625008C}" dt="2021-06-27T16:56:18.031" v="130"/>
          <ac:cxnSpMkLst>
            <pc:docMk/>
            <pc:sldMk cId="2387608243" sldId="257"/>
            <ac:cxnSpMk id="44" creationId="{430127AE-B29E-4FDF-99D2-A2F1E7003F74}"/>
          </ac:cxnSpMkLst>
        </pc:cxnChg>
      </pc:sldChg>
      <pc:sldChg chg="modSp new del">
        <pc:chgData name="Guest User" userId="68af53e5e56684f3" providerId="Windows Live" clId="Web-{5A6AEE96-616A-4DD9-BDB9-C3C42625008C}" dt="2021-06-27T16:39:33.288" v="46"/>
        <pc:sldMkLst>
          <pc:docMk/>
          <pc:sldMk cId="2530634367" sldId="257"/>
        </pc:sldMkLst>
        <pc:spChg chg="mod">
          <ac:chgData name="Guest User" userId="68af53e5e56684f3" providerId="Windows Live" clId="Web-{5A6AEE96-616A-4DD9-BDB9-C3C42625008C}" dt="2021-06-27T16:39:24.241" v="45" actId="20577"/>
          <ac:spMkLst>
            <pc:docMk/>
            <pc:sldMk cId="2530634367" sldId="257"/>
            <ac:spMk id="2" creationId="{2FB5E61F-5194-409E-8916-5C6172BF2BCD}"/>
          </ac:spMkLst>
        </pc:spChg>
      </pc:sldChg>
      <pc:sldChg chg="modSp add del replId">
        <pc:chgData name="Guest User" userId="68af53e5e56684f3" providerId="Windows Live" clId="Web-{5A6AEE96-616A-4DD9-BDB9-C3C42625008C}" dt="2021-06-27T16:40:03.883" v="52"/>
        <pc:sldMkLst>
          <pc:docMk/>
          <pc:sldMk cId="3963910363" sldId="257"/>
        </pc:sldMkLst>
        <pc:spChg chg="mod">
          <ac:chgData name="Guest User" userId="68af53e5e56684f3" providerId="Windows Live" clId="Web-{5A6AEE96-616A-4DD9-BDB9-C3C42625008C}" dt="2021-06-27T16:39:55.867" v="50" actId="20577"/>
          <ac:spMkLst>
            <pc:docMk/>
            <pc:sldMk cId="3963910363" sldId="257"/>
            <ac:spMk id="2" creationId="{00000000-0000-0000-0000-000000000000}"/>
          </ac:spMkLst>
        </pc:spChg>
        <pc:spChg chg="mod">
          <ac:chgData name="Guest User" userId="68af53e5e56684f3" providerId="Windows Live" clId="Web-{5A6AEE96-616A-4DD9-BDB9-C3C42625008C}" dt="2021-06-27T16:39:59.258" v="51" actId="20577"/>
          <ac:spMkLst>
            <pc:docMk/>
            <pc:sldMk cId="3963910363" sldId="257"/>
            <ac:spMk id="3" creationId="{00000000-0000-0000-0000-000000000000}"/>
          </ac:spMkLst>
        </pc:spChg>
      </pc:sldChg>
      <pc:sldChg chg="addSp modSp add replId">
        <pc:chgData name="Guest User" userId="68af53e5e56684f3" providerId="Windows Live" clId="Web-{5A6AEE96-616A-4DD9-BDB9-C3C42625008C}" dt="2021-06-27T18:04:05.719" v="450" actId="20577"/>
        <pc:sldMkLst>
          <pc:docMk/>
          <pc:sldMk cId="2990031594" sldId="258"/>
        </pc:sldMkLst>
        <pc:spChg chg="mod">
          <ac:chgData name="Guest User" userId="68af53e5e56684f3" providerId="Windows Live" clId="Web-{5A6AEE96-616A-4DD9-BDB9-C3C42625008C}" dt="2021-06-27T18:04:05.719" v="450" actId="20577"/>
          <ac:spMkLst>
            <pc:docMk/>
            <pc:sldMk cId="2990031594" sldId="258"/>
            <ac:spMk id="2" creationId="{00000000-0000-0000-0000-000000000000}"/>
          </ac:spMkLst>
        </pc:spChg>
        <pc:spChg chg="add mod">
          <ac:chgData name="Guest User" userId="68af53e5e56684f3" providerId="Windows Live" clId="Web-{5A6AEE96-616A-4DD9-BDB9-C3C42625008C}" dt="2021-06-27T17:49:59.251" v="255" actId="14100"/>
          <ac:spMkLst>
            <pc:docMk/>
            <pc:sldMk cId="2990031594" sldId="258"/>
            <ac:spMk id="3" creationId="{0FC8D33C-6348-4BD5-BD7C-6B09C003A590}"/>
          </ac:spMkLst>
        </pc:spChg>
        <pc:spChg chg="add mod">
          <ac:chgData name="Guest User" userId="68af53e5e56684f3" providerId="Windows Live" clId="Web-{5A6AEE96-616A-4DD9-BDB9-C3C42625008C}" dt="2021-06-27T18:03:52.375" v="448" actId="20577"/>
          <ac:spMkLst>
            <pc:docMk/>
            <pc:sldMk cId="2990031594" sldId="258"/>
            <ac:spMk id="7" creationId="{958301D6-F6F1-4DD9-8A42-CF622AB5E656}"/>
          </ac:spMkLst>
        </pc:spChg>
        <pc:spChg chg="add mod">
          <ac:chgData name="Guest User" userId="68af53e5e56684f3" providerId="Windows Live" clId="Web-{5A6AEE96-616A-4DD9-BDB9-C3C42625008C}" dt="2021-06-27T18:03:59.094" v="449" actId="20577"/>
          <ac:spMkLst>
            <pc:docMk/>
            <pc:sldMk cId="2990031594" sldId="258"/>
            <ac:spMk id="8" creationId="{14BAA828-27A5-4F44-BA2A-F1D81A283D3F}"/>
          </ac:spMkLst>
        </pc:spChg>
        <pc:picChg chg="mod">
          <ac:chgData name="Guest User" userId="68af53e5e56684f3" providerId="Windows Live" clId="Web-{5A6AEE96-616A-4DD9-BDB9-C3C42625008C}" dt="2021-06-27T16:54:09.717" v="114"/>
          <ac:picMkLst>
            <pc:docMk/>
            <pc:sldMk cId="2990031594" sldId="258"/>
            <ac:picMk id="4" creationId="{7411A8BA-CB60-45A1-86FB-F3306163E643}"/>
          </ac:picMkLst>
        </pc:picChg>
        <pc:picChg chg="add mod">
          <ac:chgData name="Guest User" userId="68af53e5e56684f3" providerId="Windows Live" clId="Web-{5A6AEE96-616A-4DD9-BDB9-C3C42625008C}" dt="2021-06-27T17:50:23.689" v="259" actId="1076"/>
          <ac:picMkLst>
            <pc:docMk/>
            <pc:sldMk cId="2990031594" sldId="258"/>
            <ac:picMk id="5" creationId="{36ABD1C6-BD4F-49F8-B9AC-AFB52E25E9E1}"/>
          </ac:picMkLst>
        </pc:picChg>
        <pc:picChg chg="add mod">
          <ac:chgData name="Guest User" userId="68af53e5e56684f3" providerId="Windows Live" clId="Web-{5A6AEE96-616A-4DD9-BDB9-C3C42625008C}" dt="2021-06-27T17:50:20.783" v="258" actId="1076"/>
          <ac:picMkLst>
            <pc:docMk/>
            <pc:sldMk cId="2990031594" sldId="258"/>
            <ac:picMk id="6" creationId="{35AA18E5-5B16-4E14-8868-ACCCE680815D}"/>
          </ac:picMkLst>
        </pc:picChg>
      </pc:sldChg>
      <pc:sldChg chg="new del">
        <pc:chgData name="Guest User" userId="68af53e5e56684f3" providerId="Windows Live" clId="Web-{5A6AEE96-616A-4DD9-BDB9-C3C42625008C}" dt="2021-06-27T16:53:28.638" v="102"/>
        <pc:sldMkLst>
          <pc:docMk/>
          <pc:sldMk cId="3279000352" sldId="258"/>
        </pc:sldMkLst>
      </pc:sldChg>
      <pc:sldChg chg="addSp delSp modSp add ord replId delAnim">
        <pc:chgData name="Guest User" userId="68af53e5e56684f3" providerId="Windows Live" clId="Web-{5A6AEE96-616A-4DD9-BDB9-C3C42625008C}" dt="2021-06-27T18:05:32.393" v="461" actId="1076"/>
        <pc:sldMkLst>
          <pc:docMk/>
          <pc:sldMk cId="3647974747" sldId="259"/>
        </pc:sldMkLst>
        <pc:spChg chg="del mod">
          <ac:chgData name="Guest User" userId="68af53e5e56684f3" providerId="Windows Live" clId="Web-{5A6AEE96-616A-4DD9-BDB9-C3C42625008C}" dt="2021-06-27T17:53:16.239" v="317"/>
          <ac:spMkLst>
            <pc:docMk/>
            <pc:sldMk cId="3647974747" sldId="259"/>
            <ac:spMk id="2" creationId="{00000000-0000-0000-0000-000000000000}"/>
          </ac:spMkLst>
        </pc:spChg>
        <pc:spChg chg="del mod">
          <ac:chgData name="Guest User" userId="68af53e5e56684f3" providerId="Windows Live" clId="Web-{5A6AEE96-616A-4DD9-BDB9-C3C42625008C}" dt="2021-06-27T17:53:13.473" v="316"/>
          <ac:spMkLst>
            <pc:docMk/>
            <pc:sldMk cId="3647974747" sldId="259"/>
            <ac:spMk id="3" creationId="{00000000-0000-0000-0000-000000000000}"/>
          </ac:spMkLst>
        </pc:spChg>
        <pc:spChg chg="add mod">
          <ac:chgData name="Guest User" userId="68af53e5e56684f3" providerId="Windows Live" clId="Web-{5A6AEE96-616A-4DD9-BDB9-C3C42625008C}" dt="2021-06-27T17:57:54.040" v="363" actId="1076"/>
          <ac:spMkLst>
            <pc:docMk/>
            <pc:sldMk cId="3647974747" sldId="259"/>
            <ac:spMk id="5" creationId="{02B21BE0-8A8B-4BE9-A097-8CB06563656A}"/>
          </ac:spMkLst>
        </pc:spChg>
        <pc:spChg chg="add mod">
          <ac:chgData name="Guest User" userId="68af53e5e56684f3" providerId="Windows Live" clId="Web-{5A6AEE96-616A-4DD9-BDB9-C3C42625008C}" dt="2021-06-27T17:59:26.291" v="385" actId="14100"/>
          <ac:spMkLst>
            <pc:docMk/>
            <pc:sldMk cId="3647974747" sldId="259"/>
            <ac:spMk id="6" creationId="{B056C7F4-1670-4328-96CD-24978257060C}"/>
          </ac:spMkLst>
        </pc:spChg>
        <pc:spChg chg="add del mod">
          <ac:chgData name="Guest User" userId="68af53e5e56684f3" providerId="Windows Live" clId="Web-{5A6AEE96-616A-4DD9-BDB9-C3C42625008C}" dt="2021-06-27T17:59:54.057" v="389"/>
          <ac:spMkLst>
            <pc:docMk/>
            <pc:sldMk cId="3647974747" sldId="259"/>
            <ac:spMk id="7" creationId="{5FE2EA1A-8FC9-46EB-A9F2-E1BC9BC35CAE}"/>
          </ac:spMkLst>
        </pc:spChg>
        <pc:spChg chg="add mod">
          <ac:chgData name="Guest User" userId="68af53e5e56684f3" providerId="Windows Live" clId="Web-{5A6AEE96-616A-4DD9-BDB9-C3C42625008C}" dt="2021-06-27T18:05:32.393" v="461" actId="1076"/>
          <ac:spMkLst>
            <pc:docMk/>
            <pc:sldMk cId="3647974747" sldId="259"/>
            <ac:spMk id="8" creationId="{FBB988EE-FF3D-4F4B-B080-DAC09AF69E6A}"/>
          </ac:spMkLst>
        </pc:spChg>
        <pc:spChg chg="add mod">
          <ac:chgData name="Guest User" userId="68af53e5e56684f3" providerId="Windows Live" clId="Web-{5A6AEE96-616A-4DD9-BDB9-C3C42625008C}" dt="2021-06-27T18:01:53.090" v="434" actId="1076"/>
          <ac:spMkLst>
            <pc:docMk/>
            <pc:sldMk cId="3647974747" sldId="259"/>
            <ac:spMk id="9" creationId="{410B200A-4AB2-4DEA-B7EF-443A44B04D43}"/>
          </ac:spMkLst>
        </pc:spChg>
        <pc:spChg chg="del">
          <ac:chgData name="Guest User" userId="68af53e5e56684f3" providerId="Windows Live" clId="Web-{5A6AEE96-616A-4DD9-BDB9-C3C42625008C}" dt="2021-06-27T17:53:26.583" v="318"/>
          <ac:spMkLst>
            <pc:docMk/>
            <pc:sldMk cId="3647974747" sldId="259"/>
            <ac:spMk id="26" creationId="{0DBF1ABE-8590-450D-BB49-BDDCCF3EEA9E}"/>
          </ac:spMkLst>
        </pc:spChg>
        <pc:spChg chg="del">
          <ac:chgData name="Guest User" userId="68af53e5e56684f3" providerId="Windows Live" clId="Web-{5A6AEE96-616A-4DD9-BDB9-C3C42625008C}" dt="2021-06-27T17:53:26.583" v="318"/>
          <ac:spMkLst>
            <pc:docMk/>
            <pc:sldMk cId="3647974747" sldId="259"/>
            <ac:spMk id="28" creationId="{DCD36D47-40B7-494B-B249-3CBA333DE256}"/>
          </ac:spMkLst>
        </pc:spChg>
        <pc:spChg chg="del">
          <ac:chgData name="Guest User" userId="68af53e5e56684f3" providerId="Windows Live" clId="Web-{5A6AEE96-616A-4DD9-BDB9-C3C42625008C}" dt="2021-06-27T17:53:26.583" v="318"/>
          <ac:spMkLst>
            <pc:docMk/>
            <pc:sldMk cId="3647974747" sldId="259"/>
            <ac:spMk id="30" creationId="{03AD0D1C-F8BA-4CD1-BC4D-BE1823F3EBDD}"/>
          </ac:spMkLst>
        </pc:spChg>
        <pc:spChg chg="del">
          <ac:chgData name="Guest User" userId="68af53e5e56684f3" providerId="Windows Live" clId="Web-{5A6AEE96-616A-4DD9-BDB9-C3C42625008C}" dt="2021-06-27T17:53:26.583" v="318"/>
          <ac:spMkLst>
            <pc:docMk/>
            <pc:sldMk cId="3647974747" sldId="259"/>
            <ac:spMk id="32" creationId="{FBA7E51E-7B6A-4A79-8F84-47C845C7A2CC}"/>
          </ac:spMkLst>
        </pc:spChg>
        <pc:spChg chg="add del">
          <ac:chgData name="Guest User" userId="68af53e5e56684f3" providerId="Windows Live" clId="Web-{5A6AEE96-616A-4DD9-BDB9-C3C42625008C}" dt="2021-06-27T17:55:08.897" v="320"/>
          <ac:spMkLst>
            <pc:docMk/>
            <pc:sldMk cId="3647974747" sldId="259"/>
            <ac:spMk id="37" creationId="{8950AD4C-6AF3-49F8-94E1-DBCAFB39478B}"/>
          </ac:spMkLst>
        </pc:spChg>
        <pc:spChg chg="add del">
          <ac:chgData name="Guest User" userId="68af53e5e56684f3" providerId="Windows Live" clId="Web-{5A6AEE96-616A-4DD9-BDB9-C3C42625008C}" dt="2021-06-27T17:56:54.711" v="354"/>
          <ac:spMkLst>
            <pc:docMk/>
            <pc:sldMk cId="3647974747" sldId="259"/>
            <ac:spMk id="42" creationId="{8950AD4C-6AF3-49F8-94E1-DBCAFB39478B}"/>
          </ac:spMkLst>
        </pc:spChg>
        <pc:spChg chg="add del">
          <ac:chgData name="Guest User" userId="68af53e5e56684f3" providerId="Windows Live" clId="Web-{5A6AEE96-616A-4DD9-BDB9-C3C42625008C}" dt="2021-06-27T17:56:54.711" v="354"/>
          <ac:spMkLst>
            <pc:docMk/>
            <pc:sldMk cId="3647974747" sldId="259"/>
            <ac:spMk id="44" creationId="{072DC3EE-C469-49E0-A83D-CA3BE525C59A}"/>
          </ac:spMkLst>
        </pc:spChg>
        <pc:spChg chg="add del">
          <ac:chgData name="Guest User" userId="68af53e5e56684f3" providerId="Windows Live" clId="Web-{5A6AEE96-616A-4DD9-BDB9-C3C42625008C}" dt="2021-06-27T17:56:54.711" v="354"/>
          <ac:spMkLst>
            <pc:docMk/>
            <pc:sldMk cId="3647974747" sldId="259"/>
            <ac:spMk id="46" creationId="{8DBEAE55-3EA1-41D7-A212-5F7D8986C1F2}"/>
          </ac:spMkLst>
        </pc:spChg>
        <pc:spChg chg="add del">
          <ac:chgData name="Guest User" userId="68af53e5e56684f3" providerId="Windows Live" clId="Web-{5A6AEE96-616A-4DD9-BDB9-C3C42625008C}" dt="2021-06-27T17:56:54.711" v="354"/>
          <ac:spMkLst>
            <pc:docMk/>
            <pc:sldMk cId="3647974747" sldId="259"/>
            <ac:spMk id="48" creationId="{CFC5F0E7-644F-4101-BE72-12825CF537E7}"/>
          </ac:spMkLst>
        </pc:spChg>
        <pc:spChg chg="add del">
          <ac:chgData name="Guest User" userId="68af53e5e56684f3" providerId="Windows Live" clId="Web-{5A6AEE96-616A-4DD9-BDB9-C3C42625008C}" dt="2021-06-27T17:57:12.758" v="355"/>
          <ac:spMkLst>
            <pc:docMk/>
            <pc:sldMk cId="3647974747" sldId="259"/>
            <ac:spMk id="53" creationId="{AC8EEB0F-BA72-49AC-956F-331B60FDE79E}"/>
          </ac:spMkLst>
        </pc:spChg>
        <pc:spChg chg="add">
          <ac:chgData name="Guest User" userId="68af53e5e56684f3" providerId="Windows Live" clId="Web-{5A6AEE96-616A-4DD9-BDB9-C3C42625008C}" dt="2021-06-27T17:57:12.758" v="355"/>
          <ac:spMkLst>
            <pc:docMk/>
            <pc:sldMk cId="3647974747" sldId="259"/>
            <ac:spMk id="63" creationId="{E217F32C-75AA-4B97-ADFB-5E2C3C7ECBCF}"/>
          </ac:spMkLst>
        </pc:spChg>
        <pc:spChg chg="add">
          <ac:chgData name="Guest User" userId="68af53e5e56684f3" providerId="Windows Live" clId="Web-{5A6AEE96-616A-4DD9-BDB9-C3C42625008C}" dt="2021-06-27T17:57:12.758" v="355"/>
          <ac:spMkLst>
            <pc:docMk/>
            <pc:sldMk cId="3647974747" sldId="259"/>
            <ac:spMk id="65" creationId="{4D76AAEA-AF3A-4616-9F99-E9AA131A51F5}"/>
          </ac:spMkLst>
        </pc:spChg>
        <pc:grpChg chg="add del">
          <ac:chgData name="Guest User" userId="68af53e5e56684f3" providerId="Windows Live" clId="Web-{5A6AEE96-616A-4DD9-BDB9-C3C42625008C}" dt="2021-06-27T17:57:12.758" v="355"/>
          <ac:grpSpMkLst>
            <pc:docMk/>
            <pc:sldMk cId="3647974747" sldId="259"/>
            <ac:grpSpMk id="55" creationId="{FB8CE58F-407C-497E-B723-21FD8C6D35E4}"/>
          </ac:grpSpMkLst>
        </pc:grpChg>
        <pc:picChg chg="mod">
          <ac:chgData name="Guest User" userId="68af53e5e56684f3" providerId="Windows Live" clId="Web-{5A6AEE96-616A-4DD9-BDB9-C3C42625008C}" dt="2021-06-27T17:58:02.274" v="364" actId="1076"/>
          <ac:picMkLst>
            <pc:docMk/>
            <pc:sldMk cId="3647974747" sldId="259"/>
            <ac:picMk id="4" creationId="{7411A8BA-CB60-45A1-86FB-F3306163E643}"/>
          </ac:picMkLst>
        </pc:picChg>
        <pc:picChg chg="add mod">
          <ac:chgData name="Guest User" userId="68af53e5e56684f3" providerId="Windows Live" clId="Web-{5A6AEE96-616A-4DD9-BDB9-C3C42625008C}" dt="2021-06-27T18:05:24.908" v="459" actId="1076"/>
          <ac:picMkLst>
            <pc:docMk/>
            <pc:sldMk cId="3647974747" sldId="259"/>
            <ac:picMk id="10" creationId="{BFA87A24-770D-451D-A2D6-4DDB3F0A6D13}"/>
          </ac:picMkLst>
        </pc:picChg>
        <pc:picChg chg="add mod">
          <ac:chgData name="Guest User" userId="68af53e5e56684f3" providerId="Windows Live" clId="Web-{5A6AEE96-616A-4DD9-BDB9-C3C42625008C}" dt="2021-06-27T18:02:01.153" v="436" actId="14100"/>
          <ac:picMkLst>
            <pc:docMk/>
            <pc:sldMk cId="3647974747" sldId="259"/>
            <ac:picMk id="11" creationId="{BB0CDAA5-0E4F-49E0-91AD-BA0E3944B6F3}"/>
          </ac:picMkLst>
        </pc:picChg>
        <pc:picChg chg="add del">
          <ac:chgData name="Guest User" userId="68af53e5e56684f3" providerId="Windows Live" clId="Web-{5A6AEE96-616A-4DD9-BDB9-C3C42625008C}" dt="2021-06-27T17:58:15.759" v="366"/>
          <ac:picMkLst>
            <pc:docMk/>
            <pc:sldMk cId="3647974747" sldId="259"/>
            <ac:picMk id="22" creationId="{23C32456-6681-486F-899C-940D88EE65EE}"/>
          </ac:picMkLst>
        </pc:picChg>
        <pc:picChg chg="add del">
          <ac:chgData name="Guest User" userId="68af53e5e56684f3" providerId="Windows Live" clId="Web-{5A6AEE96-616A-4DD9-BDB9-C3C42625008C}" dt="2021-06-27T17:58:38.213" v="373"/>
          <ac:picMkLst>
            <pc:docMk/>
            <pc:sldMk cId="3647974747" sldId="259"/>
            <ac:picMk id="24" creationId="{1725DF6A-4010-42AC-8150-F0BC6E2157B3}"/>
          </ac:picMkLst>
        </pc:picChg>
      </pc:sldChg>
      <pc:sldChg chg="new del">
        <pc:chgData name="Guest User" userId="68af53e5e56684f3" providerId="Windows Live" clId="Web-{5A6AEE96-616A-4DD9-BDB9-C3C42625008C}" dt="2021-06-27T18:02:52.734" v="438"/>
        <pc:sldMkLst>
          <pc:docMk/>
          <pc:sldMk cId="1458774194" sldId="260"/>
        </pc:sldMkLst>
      </pc:sldChg>
      <pc:sldChg chg="new del">
        <pc:chgData name="Guest User" userId="68af53e5e56684f3" providerId="Windows Live" clId="Web-{5A6AEE96-616A-4DD9-BDB9-C3C42625008C}" dt="2021-06-27T18:02:57.859" v="440"/>
        <pc:sldMkLst>
          <pc:docMk/>
          <pc:sldMk cId="1728947915" sldId="260"/>
        </pc:sldMkLst>
      </pc:sldChg>
      <pc:sldChg chg="addSp delSp modSp add replId">
        <pc:chgData name="Guest User" userId="68af53e5e56684f3" providerId="Windows Live" clId="Web-{5A6AEE96-616A-4DD9-BDB9-C3C42625008C}" dt="2021-06-27T18:10:04.069" v="485" actId="1076"/>
        <pc:sldMkLst>
          <pc:docMk/>
          <pc:sldMk cId="1784648413" sldId="260"/>
        </pc:sldMkLst>
        <pc:spChg chg="mod">
          <ac:chgData name="Guest User" userId="68af53e5e56684f3" providerId="Windows Live" clId="Web-{5A6AEE96-616A-4DD9-BDB9-C3C42625008C}" dt="2021-06-27T18:08:00.614" v="464" actId="20577"/>
          <ac:spMkLst>
            <pc:docMk/>
            <pc:sldMk cId="1784648413" sldId="260"/>
            <ac:spMk id="5" creationId="{02B21BE0-8A8B-4BE9-A097-8CB06563656A}"/>
          </ac:spMkLst>
        </pc:spChg>
        <pc:spChg chg="mod">
          <ac:chgData name="Guest User" userId="68af53e5e56684f3" providerId="Windows Live" clId="Web-{5A6AEE96-616A-4DD9-BDB9-C3C42625008C}" dt="2021-06-27T18:08:42.177" v="471" actId="14100"/>
          <ac:spMkLst>
            <pc:docMk/>
            <pc:sldMk cId="1784648413" sldId="260"/>
            <ac:spMk id="6" creationId="{B056C7F4-1670-4328-96CD-24978257060C}"/>
          </ac:spMkLst>
        </pc:spChg>
        <pc:spChg chg="mod">
          <ac:chgData name="Guest User" userId="68af53e5e56684f3" providerId="Windows Live" clId="Web-{5A6AEE96-616A-4DD9-BDB9-C3C42625008C}" dt="2021-06-27T18:09:54.397" v="483" actId="1076"/>
          <ac:spMkLst>
            <pc:docMk/>
            <pc:sldMk cId="1784648413" sldId="260"/>
            <ac:spMk id="8" creationId="{FBB988EE-FF3D-4F4B-B080-DAC09AF69E6A}"/>
          </ac:spMkLst>
        </pc:spChg>
        <pc:spChg chg="mod">
          <ac:chgData name="Guest User" userId="68af53e5e56684f3" providerId="Windows Live" clId="Web-{5A6AEE96-616A-4DD9-BDB9-C3C42625008C}" dt="2021-06-27T18:09:59.617" v="484" actId="1076"/>
          <ac:spMkLst>
            <pc:docMk/>
            <pc:sldMk cId="1784648413" sldId="260"/>
            <ac:spMk id="9" creationId="{410B200A-4AB2-4DEA-B7EF-443A44B04D43}"/>
          </ac:spMkLst>
        </pc:spChg>
        <pc:picChg chg="add mod">
          <ac:chgData name="Guest User" userId="68af53e5e56684f3" providerId="Windows Live" clId="Web-{5A6AEE96-616A-4DD9-BDB9-C3C42625008C}" dt="2021-06-27T18:09:48.413" v="482" actId="1076"/>
          <ac:picMkLst>
            <pc:docMk/>
            <pc:sldMk cId="1784648413" sldId="260"/>
            <ac:picMk id="2" creationId="{39B0CA51-203E-4212-A305-CC30DBA9BE6F}"/>
          </ac:picMkLst>
        </pc:picChg>
        <pc:picChg chg="add mod">
          <ac:chgData name="Guest User" userId="68af53e5e56684f3" providerId="Windows Live" clId="Web-{5A6AEE96-616A-4DD9-BDB9-C3C42625008C}" dt="2021-06-27T18:10:04.069" v="485" actId="1076"/>
          <ac:picMkLst>
            <pc:docMk/>
            <pc:sldMk cId="1784648413" sldId="260"/>
            <ac:picMk id="3" creationId="{42E95F83-095F-4F10-AA82-B2418D7B72C1}"/>
          </ac:picMkLst>
        </pc:picChg>
        <pc:picChg chg="mod">
          <ac:chgData name="Guest User" userId="68af53e5e56684f3" providerId="Windows Live" clId="Web-{5A6AEE96-616A-4DD9-BDB9-C3C42625008C}" dt="2021-06-27T18:09:41.038" v="481"/>
          <ac:picMkLst>
            <pc:docMk/>
            <pc:sldMk cId="1784648413" sldId="260"/>
            <ac:picMk id="4" creationId="{7411A8BA-CB60-45A1-86FB-F3306163E643}"/>
          </ac:picMkLst>
        </pc:picChg>
        <pc:picChg chg="del">
          <ac:chgData name="Guest User" userId="68af53e5e56684f3" providerId="Windows Live" clId="Web-{5A6AEE96-616A-4DD9-BDB9-C3C42625008C}" dt="2021-06-27T18:03:05.500" v="443"/>
          <ac:picMkLst>
            <pc:docMk/>
            <pc:sldMk cId="1784648413" sldId="260"/>
            <ac:picMk id="10" creationId="{BFA87A24-770D-451D-A2D6-4DDB3F0A6D13}"/>
          </ac:picMkLst>
        </pc:picChg>
        <pc:picChg chg="del">
          <ac:chgData name="Guest User" userId="68af53e5e56684f3" providerId="Windows Live" clId="Web-{5A6AEE96-616A-4DD9-BDB9-C3C42625008C}" dt="2021-06-27T18:03:03.859" v="442"/>
          <ac:picMkLst>
            <pc:docMk/>
            <pc:sldMk cId="1784648413" sldId="260"/>
            <ac:picMk id="11" creationId="{BB0CDAA5-0E4F-49E0-91AD-BA0E3944B6F3}"/>
          </ac:picMkLst>
        </pc:picChg>
      </pc:sldChg>
      <pc:sldChg chg="addSp delSp modSp add replId">
        <pc:chgData name="Guest User" userId="68af53e5e56684f3" providerId="Windows Live" clId="Web-{5A6AEE96-616A-4DD9-BDB9-C3C42625008C}" dt="2021-06-27T18:14:07.292" v="513" actId="14100"/>
        <pc:sldMkLst>
          <pc:docMk/>
          <pc:sldMk cId="3938967820" sldId="261"/>
        </pc:sldMkLst>
        <pc:spChg chg="mod">
          <ac:chgData name="Guest User" userId="68af53e5e56684f3" providerId="Windows Live" clId="Web-{5A6AEE96-616A-4DD9-BDB9-C3C42625008C}" dt="2021-06-27T18:13:07.416" v="503" actId="1076"/>
          <ac:spMkLst>
            <pc:docMk/>
            <pc:sldMk cId="3938967820" sldId="261"/>
            <ac:spMk id="5" creationId="{02B21BE0-8A8B-4BE9-A097-8CB06563656A}"/>
          </ac:spMkLst>
        </pc:spChg>
        <pc:spChg chg="mod">
          <ac:chgData name="Guest User" userId="68af53e5e56684f3" providerId="Windows Live" clId="Web-{5A6AEE96-616A-4DD9-BDB9-C3C42625008C}" dt="2021-06-27T18:13:15.119" v="505" actId="14100"/>
          <ac:spMkLst>
            <pc:docMk/>
            <pc:sldMk cId="3938967820" sldId="261"/>
            <ac:spMk id="6" creationId="{B056C7F4-1670-4328-96CD-24978257060C}"/>
          </ac:spMkLst>
        </pc:spChg>
        <pc:picChg chg="del mod">
          <ac:chgData name="Guest User" userId="68af53e5e56684f3" providerId="Windows Live" clId="Web-{5A6AEE96-616A-4DD9-BDB9-C3C42625008C}" dt="2021-06-27T18:12:16.368" v="488"/>
          <ac:picMkLst>
            <pc:docMk/>
            <pc:sldMk cId="3938967820" sldId="261"/>
            <ac:picMk id="2" creationId="{39B0CA51-203E-4212-A305-CC30DBA9BE6F}"/>
          </ac:picMkLst>
        </pc:picChg>
        <pc:picChg chg="del">
          <ac:chgData name="Guest User" userId="68af53e5e56684f3" providerId="Windows Live" clId="Web-{5A6AEE96-616A-4DD9-BDB9-C3C42625008C}" dt="2021-06-27T18:12:17.915" v="489"/>
          <ac:picMkLst>
            <pc:docMk/>
            <pc:sldMk cId="3938967820" sldId="261"/>
            <ac:picMk id="3" creationId="{42E95F83-095F-4F10-AA82-B2418D7B72C1}"/>
          </ac:picMkLst>
        </pc:picChg>
        <pc:picChg chg="mod">
          <ac:chgData name="Guest User" userId="68af53e5e56684f3" providerId="Windows Live" clId="Web-{5A6AEE96-616A-4DD9-BDB9-C3C42625008C}" dt="2021-06-27T18:13:29.916" v="506"/>
          <ac:picMkLst>
            <pc:docMk/>
            <pc:sldMk cId="3938967820" sldId="261"/>
            <ac:picMk id="4" creationId="{7411A8BA-CB60-45A1-86FB-F3306163E643}"/>
          </ac:picMkLst>
        </pc:picChg>
        <pc:picChg chg="add mod">
          <ac:chgData name="Guest User" userId="68af53e5e56684f3" providerId="Windows Live" clId="Web-{5A6AEE96-616A-4DD9-BDB9-C3C42625008C}" dt="2021-06-27T18:13:52.932" v="510" actId="1076"/>
          <ac:picMkLst>
            <pc:docMk/>
            <pc:sldMk cId="3938967820" sldId="261"/>
            <ac:picMk id="7" creationId="{0520471F-9DFA-4C77-A7CB-F03F6B53A948}"/>
          </ac:picMkLst>
        </pc:picChg>
        <pc:picChg chg="add mod">
          <ac:chgData name="Guest User" userId="68af53e5e56684f3" providerId="Windows Live" clId="Web-{5A6AEE96-616A-4DD9-BDB9-C3C42625008C}" dt="2021-06-27T18:14:07.292" v="513" actId="14100"/>
          <ac:picMkLst>
            <pc:docMk/>
            <pc:sldMk cId="3938967820" sldId="261"/>
            <ac:picMk id="10" creationId="{0BBC307A-F008-47F8-8219-A7E4AAB7763C}"/>
          </ac:picMkLst>
        </pc:picChg>
      </pc:sldChg>
      <pc:sldChg chg="addSp delSp modSp add ord replId delAnim">
        <pc:chgData name="Guest User" userId="68af53e5e56684f3" providerId="Windows Live" clId="Web-{5A6AEE96-616A-4DD9-BDB9-C3C42625008C}" dt="2021-06-27T18:43:20.186" v="666" actId="20577"/>
        <pc:sldMkLst>
          <pc:docMk/>
          <pc:sldMk cId="1947442594" sldId="262"/>
        </pc:sldMkLst>
        <pc:spChg chg="mod">
          <ac:chgData name="Guest User" userId="68af53e5e56684f3" providerId="Windows Live" clId="Web-{5A6AEE96-616A-4DD9-BDB9-C3C42625008C}" dt="2021-06-27T18:35:12.817" v="622" actId="1076"/>
          <ac:spMkLst>
            <pc:docMk/>
            <pc:sldMk cId="1947442594" sldId="262"/>
            <ac:spMk id="2" creationId="{00000000-0000-0000-0000-000000000000}"/>
          </ac:spMkLst>
        </pc:spChg>
        <pc:spChg chg="del mod">
          <ac:chgData name="Guest User" userId="68af53e5e56684f3" providerId="Windows Live" clId="Web-{5A6AEE96-616A-4DD9-BDB9-C3C42625008C}" dt="2021-06-27T18:16:02.169" v="551"/>
          <ac:spMkLst>
            <pc:docMk/>
            <pc:sldMk cId="1947442594" sldId="262"/>
            <ac:spMk id="3" creationId="{00000000-0000-0000-0000-000000000000}"/>
          </ac:spMkLst>
        </pc:spChg>
        <pc:spChg chg="add del">
          <ac:chgData name="Guest User" userId="68af53e5e56684f3" providerId="Windows Live" clId="Web-{5A6AEE96-616A-4DD9-BDB9-C3C42625008C}" dt="2021-06-27T18:16:06.653" v="552"/>
          <ac:spMkLst>
            <pc:docMk/>
            <pc:sldMk cId="1947442594" sldId="262"/>
            <ac:spMk id="5" creationId="{09ECB737-2B0A-4563-9A1F-44EB0CE108D8}"/>
          </ac:spMkLst>
        </pc:spChg>
        <pc:spChg chg="add del mod">
          <ac:chgData name="Guest User" userId="68af53e5e56684f3" providerId="Windows Live" clId="Web-{5A6AEE96-616A-4DD9-BDB9-C3C42625008C}" dt="2021-06-27T18:29:29.561" v="565"/>
          <ac:spMkLst>
            <pc:docMk/>
            <pc:sldMk cId="1947442594" sldId="262"/>
            <ac:spMk id="6" creationId="{CA9A225E-2907-4907-8391-C33BFD4CCABB}"/>
          </ac:spMkLst>
        </pc:spChg>
        <pc:spChg chg="add mod">
          <ac:chgData name="Guest User" userId="68af53e5e56684f3" providerId="Windows Live" clId="Web-{5A6AEE96-616A-4DD9-BDB9-C3C42625008C}" dt="2021-06-27T18:31:49.548" v="620" actId="20577"/>
          <ac:spMkLst>
            <pc:docMk/>
            <pc:sldMk cId="1947442594" sldId="262"/>
            <ac:spMk id="7" creationId="{DFC5DBD9-810A-4525-9B32-503FA9B41BD8}"/>
          </ac:spMkLst>
        </pc:spChg>
        <pc:spChg chg="add mod">
          <ac:chgData name="Guest User" userId="68af53e5e56684f3" providerId="Windows Live" clId="Web-{5A6AEE96-616A-4DD9-BDB9-C3C42625008C}" dt="2021-06-27T18:31:43.845" v="619" actId="20577"/>
          <ac:spMkLst>
            <pc:docMk/>
            <pc:sldMk cId="1947442594" sldId="262"/>
            <ac:spMk id="8" creationId="{F4A5675D-5371-4A29-B1F3-D1290CD4E80D}"/>
          </ac:spMkLst>
        </pc:spChg>
        <pc:spChg chg="add mod">
          <ac:chgData name="Guest User" userId="68af53e5e56684f3" providerId="Windows Live" clId="Web-{5A6AEE96-616A-4DD9-BDB9-C3C42625008C}" dt="2021-06-27T18:43:20.186" v="666" actId="20577"/>
          <ac:spMkLst>
            <pc:docMk/>
            <pc:sldMk cId="1947442594" sldId="262"/>
            <ac:spMk id="11" creationId="{A5DC46A5-88E5-472D-9334-DF1A013A60CE}"/>
          </ac:spMkLst>
        </pc:spChg>
        <pc:spChg chg="del">
          <ac:chgData name="Guest User" userId="68af53e5e56684f3" providerId="Windows Live" clId="Web-{5A6AEE96-616A-4DD9-BDB9-C3C42625008C}" dt="2021-06-27T18:28:53.514" v="559"/>
          <ac:spMkLst>
            <pc:docMk/>
            <pc:sldMk cId="1947442594" sldId="262"/>
            <ac:spMk id="26" creationId="{0DBF1ABE-8590-450D-BB49-BDDCCF3EEA9E}"/>
          </ac:spMkLst>
        </pc:spChg>
        <pc:spChg chg="del">
          <ac:chgData name="Guest User" userId="68af53e5e56684f3" providerId="Windows Live" clId="Web-{5A6AEE96-616A-4DD9-BDB9-C3C42625008C}" dt="2021-06-27T18:28:53.514" v="559"/>
          <ac:spMkLst>
            <pc:docMk/>
            <pc:sldMk cId="1947442594" sldId="262"/>
            <ac:spMk id="28" creationId="{DCD36D47-40B7-494B-B249-3CBA333DE256}"/>
          </ac:spMkLst>
        </pc:spChg>
        <pc:spChg chg="del">
          <ac:chgData name="Guest User" userId="68af53e5e56684f3" providerId="Windows Live" clId="Web-{5A6AEE96-616A-4DD9-BDB9-C3C42625008C}" dt="2021-06-27T18:28:53.514" v="559"/>
          <ac:spMkLst>
            <pc:docMk/>
            <pc:sldMk cId="1947442594" sldId="262"/>
            <ac:spMk id="30" creationId="{03AD0D1C-F8BA-4CD1-BC4D-BE1823F3EBDD}"/>
          </ac:spMkLst>
        </pc:spChg>
        <pc:spChg chg="del">
          <ac:chgData name="Guest User" userId="68af53e5e56684f3" providerId="Windows Live" clId="Web-{5A6AEE96-616A-4DD9-BDB9-C3C42625008C}" dt="2021-06-27T18:28:53.514" v="559"/>
          <ac:spMkLst>
            <pc:docMk/>
            <pc:sldMk cId="1947442594" sldId="262"/>
            <ac:spMk id="32" creationId="{FBA7E51E-7B6A-4A79-8F84-47C845C7A2CC}"/>
          </ac:spMkLst>
        </pc:spChg>
        <pc:spChg chg="add del">
          <ac:chgData name="Guest User" userId="68af53e5e56684f3" providerId="Windows Live" clId="Web-{5A6AEE96-616A-4DD9-BDB9-C3C42625008C}" dt="2021-06-27T18:29:05.983" v="561"/>
          <ac:spMkLst>
            <pc:docMk/>
            <pc:sldMk cId="1947442594" sldId="262"/>
            <ac:spMk id="37" creationId="{AC8EEB0F-BA72-49AC-956F-331B60FDE79E}"/>
          </ac:spMkLst>
        </pc:spChg>
        <pc:spChg chg="add del">
          <ac:chgData name="Guest User" userId="68af53e5e56684f3" providerId="Windows Live" clId="Web-{5A6AEE96-616A-4DD9-BDB9-C3C42625008C}" dt="2021-06-27T18:29:05.983" v="561"/>
          <ac:spMkLst>
            <pc:docMk/>
            <pc:sldMk cId="1947442594" sldId="262"/>
            <ac:spMk id="39" creationId="{8CC700D5-9809-43F4-89D5-7DBBCB0DCC10}"/>
          </ac:spMkLst>
        </pc:spChg>
        <pc:spChg chg="add del">
          <ac:chgData name="Guest User" userId="68af53e5e56684f3" providerId="Windows Live" clId="Web-{5A6AEE96-616A-4DD9-BDB9-C3C42625008C}" dt="2021-06-27T18:29:05.983" v="561"/>
          <ac:spMkLst>
            <pc:docMk/>
            <pc:sldMk cId="1947442594" sldId="262"/>
            <ac:spMk id="41" creationId="{C7163242-6303-46DC-BAC1-2A204F061321}"/>
          </ac:spMkLst>
        </pc:spChg>
        <pc:spChg chg="add del">
          <ac:chgData name="Guest User" userId="68af53e5e56684f3" providerId="Windows Live" clId="Web-{5A6AEE96-616A-4DD9-BDB9-C3C42625008C}" dt="2021-06-27T18:29:05.983" v="561"/>
          <ac:spMkLst>
            <pc:docMk/>
            <pc:sldMk cId="1947442594" sldId="262"/>
            <ac:spMk id="43" creationId="{805C4C40-D70E-4C4F-B228-98A0A6132603}"/>
          </ac:spMkLst>
        </pc:spChg>
        <pc:spChg chg="add">
          <ac:chgData name="Guest User" userId="68af53e5e56684f3" providerId="Windows Live" clId="Web-{5A6AEE96-616A-4DD9-BDB9-C3C42625008C}" dt="2021-06-27T18:29:05.983" v="561"/>
          <ac:spMkLst>
            <pc:docMk/>
            <pc:sldMk cId="1947442594" sldId="262"/>
            <ac:spMk id="48" creationId="{F3E416D2-D994-4F7A-8F62-B28B11BEBA65}"/>
          </ac:spMkLst>
        </pc:spChg>
        <pc:spChg chg="add">
          <ac:chgData name="Guest User" userId="68af53e5e56684f3" providerId="Windows Live" clId="Web-{5A6AEE96-616A-4DD9-BDB9-C3C42625008C}" dt="2021-06-27T18:29:05.983" v="561"/>
          <ac:spMkLst>
            <pc:docMk/>
            <pc:sldMk cId="1947442594" sldId="262"/>
            <ac:spMk id="50" creationId="{746D3498-BB0C-4BBC-957B-FC6466C8043A}"/>
          </ac:spMkLst>
        </pc:spChg>
        <pc:spChg chg="add">
          <ac:chgData name="Guest User" userId="68af53e5e56684f3" providerId="Windows Live" clId="Web-{5A6AEE96-616A-4DD9-BDB9-C3C42625008C}" dt="2021-06-27T18:29:05.983" v="561"/>
          <ac:spMkLst>
            <pc:docMk/>
            <pc:sldMk cId="1947442594" sldId="262"/>
            <ac:spMk id="52" creationId="{7539A79B-DFBA-4781-B0DE-4044B072261B}"/>
          </ac:spMkLst>
        </pc:spChg>
        <pc:spChg chg="add">
          <ac:chgData name="Guest User" userId="68af53e5e56684f3" providerId="Windows Live" clId="Web-{5A6AEE96-616A-4DD9-BDB9-C3C42625008C}" dt="2021-06-27T18:29:05.983" v="561"/>
          <ac:spMkLst>
            <pc:docMk/>
            <pc:sldMk cId="1947442594" sldId="262"/>
            <ac:spMk id="54" creationId="{3D8EFB43-661E-4B15-BA65-39CC17EF7192}"/>
          </ac:spMkLst>
        </pc:spChg>
        <pc:picChg chg="mod">
          <ac:chgData name="Guest User" userId="68af53e5e56684f3" providerId="Windows Live" clId="Web-{5A6AEE96-616A-4DD9-BDB9-C3C42625008C}" dt="2021-06-27T18:28:53.514" v="559"/>
          <ac:picMkLst>
            <pc:docMk/>
            <pc:sldMk cId="1947442594" sldId="262"/>
            <ac:picMk id="4" creationId="{7411A8BA-CB60-45A1-86FB-F3306163E643}"/>
          </ac:picMkLst>
        </pc:picChg>
        <pc:picChg chg="add mod">
          <ac:chgData name="Guest User" userId="68af53e5e56684f3" providerId="Windows Live" clId="Web-{5A6AEE96-616A-4DD9-BDB9-C3C42625008C}" dt="2021-06-27T18:31:21.673" v="617" actId="14100"/>
          <ac:picMkLst>
            <pc:docMk/>
            <pc:sldMk cId="1947442594" sldId="262"/>
            <ac:picMk id="9" creationId="{0829A01C-0C41-482C-9FB7-5BDC76852E07}"/>
          </ac:picMkLst>
        </pc:picChg>
        <pc:picChg chg="add mod">
          <ac:chgData name="Guest User" userId="68af53e5e56684f3" providerId="Windows Live" clId="Web-{5A6AEE96-616A-4DD9-BDB9-C3C42625008C}" dt="2021-06-27T18:31:26.844" v="618" actId="14100"/>
          <ac:picMkLst>
            <pc:docMk/>
            <pc:sldMk cId="1947442594" sldId="262"/>
            <ac:picMk id="10" creationId="{9326F2BA-83E2-4EFF-82C5-D47B1CD80F26}"/>
          </ac:picMkLst>
        </pc:picChg>
      </pc:sldChg>
      <pc:sldChg chg="addSp delSp modSp add replId">
        <pc:chgData name="Guest User" userId="68af53e5e56684f3" providerId="Windows Live" clId="Web-{5A6AEE96-616A-4DD9-BDB9-C3C42625008C}" dt="2021-06-27T19:04:20.516" v="702" actId="1076"/>
        <pc:sldMkLst>
          <pc:docMk/>
          <pc:sldMk cId="2206665145" sldId="263"/>
        </pc:sldMkLst>
        <pc:spChg chg="mod">
          <ac:chgData name="Guest User" userId="68af53e5e56684f3" providerId="Windows Live" clId="Web-{5A6AEE96-616A-4DD9-BDB9-C3C42625008C}" dt="2021-06-27T19:02:55.541" v="693" actId="20577"/>
          <ac:spMkLst>
            <pc:docMk/>
            <pc:sldMk cId="2206665145" sldId="263"/>
            <ac:spMk id="2" creationId="{00000000-0000-0000-0000-000000000000}"/>
          </ac:spMkLst>
        </pc:spChg>
        <pc:spChg chg="mod">
          <ac:chgData name="Guest User" userId="68af53e5e56684f3" providerId="Windows Live" clId="Web-{5A6AEE96-616A-4DD9-BDB9-C3C42625008C}" dt="2021-06-27T19:04:18.594" v="701" actId="1076"/>
          <ac:spMkLst>
            <pc:docMk/>
            <pc:sldMk cId="2206665145" sldId="263"/>
            <ac:spMk id="8" creationId="{F4A5675D-5371-4A29-B1F3-D1290CD4E80D}"/>
          </ac:spMkLst>
        </pc:spChg>
        <pc:spChg chg="mod">
          <ac:chgData name="Guest User" userId="68af53e5e56684f3" providerId="Windows Live" clId="Web-{5A6AEE96-616A-4DD9-BDB9-C3C42625008C}" dt="2021-06-27T19:02:58.619" v="694" actId="1076"/>
          <ac:spMkLst>
            <pc:docMk/>
            <pc:sldMk cId="2206665145" sldId="263"/>
            <ac:spMk id="11" creationId="{A5DC46A5-88E5-472D-9334-DF1A013A60CE}"/>
          </ac:spMkLst>
        </pc:spChg>
        <pc:picChg chg="add del mod">
          <ac:chgData name="Guest User" userId="68af53e5e56684f3" providerId="Windows Live" clId="Web-{5A6AEE96-616A-4DD9-BDB9-C3C42625008C}" dt="2021-06-27T19:03:00.572" v="695"/>
          <ac:picMkLst>
            <pc:docMk/>
            <pc:sldMk cId="2206665145" sldId="263"/>
            <ac:picMk id="3" creationId="{51157C4F-E29A-4DD2-8880-4EAEF2D0DA77}"/>
          </ac:picMkLst>
        </pc:picChg>
        <pc:picChg chg="mod">
          <ac:chgData name="Guest User" userId="68af53e5e56684f3" providerId="Windows Live" clId="Web-{5A6AEE96-616A-4DD9-BDB9-C3C42625008C}" dt="2021-06-27T19:00:00.710" v="689"/>
          <ac:picMkLst>
            <pc:docMk/>
            <pc:sldMk cId="2206665145" sldId="263"/>
            <ac:picMk id="4" creationId="{7411A8BA-CB60-45A1-86FB-F3306163E643}"/>
          </ac:picMkLst>
        </pc:picChg>
        <pc:picChg chg="add mod">
          <ac:chgData name="Guest User" userId="68af53e5e56684f3" providerId="Windows Live" clId="Web-{5A6AEE96-616A-4DD9-BDB9-C3C42625008C}" dt="2021-06-27T19:04:20.516" v="702" actId="1076"/>
          <ac:picMkLst>
            <pc:docMk/>
            <pc:sldMk cId="2206665145" sldId="263"/>
            <ac:picMk id="5" creationId="{3A535C27-663F-4D69-9DCA-A5DE6F87F3F5}"/>
          </ac:picMkLst>
        </pc:picChg>
        <pc:picChg chg="add mod">
          <ac:chgData name="Guest User" userId="68af53e5e56684f3" providerId="Windows Live" clId="Web-{5A6AEE96-616A-4DD9-BDB9-C3C42625008C}" dt="2021-06-27T19:04:13.282" v="700" actId="14100"/>
          <ac:picMkLst>
            <pc:docMk/>
            <pc:sldMk cId="2206665145" sldId="263"/>
            <ac:picMk id="6" creationId="{6B0346F4-68B9-47CB-950D-D1A3504A448F}"/>
          </ac:picMkLst>
        </pc:picChg>
        <pc:picChg chg="del">
          <ac:chgData name="Guest User" userId="68af53e5e56684f3" providerId="Windows Live" clId="Web-{5A6AEE96-616A-4DD9-BDB9-C3C42625008C}" dt="2021-06-27T18:44:44.750" v="668"/>
          <ac:picMkLst>
            <pc:docMk/>
            <pc:sldMk cId="2206665145" sldId="263"/>
            <ac:picMk id="9" creationId="{0829A01C-0C41-482C-9FB7-5BDC76852E07}"/>
          </ac:picMkLst>
        </pc:picChg>
        <pc:picChg chg="del">
          <ac:chgData name="Guest User" userId="68af53e5e56684f3" providerId="Windows Live" clId="Web-{5A6AEE96-616A-4DD9-BDB9-C3C42625008C}" dt="2021-06-27T18:44:46.422" v="669"/>
          <ac:picMkLst>
            <pc:docMk/>
            <pc:sldMk cId="2206665145" sldId="263"/>
            <ac:picMk id="10" creationId="{9326F2BA-83E2-4EFF-82C5-D47B1CD80F26}"/>
          </ac:picMkLst>
        </pc:picChg>
      </pc:sldChg>
      <pc:sldMasterChg chg="del delSldLayout">
        <pc:chgData name="Guest User" userId="68af53e5e56684f3" providerId="Windows Live" clId="Web-{5A6AEE96-616A-4DD9-BDB9-C3C42625008C}" dt="2021-06-27T16:38:04.599" v="0"/>
        <pc:sldMasterMkLst>
          <pc:docMk/>
          <pc:sldMasterMk cId="0" sldId="2147483648"/>
        </pc:sldMasterMkLst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66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67"/>
          </pc:sldLayoutMkLst>
        </pc:sldLayoutChg>
        <pc:sldLayoutChg chg="del">
          <pc:chgData name="Guest User" userId="68af53e5e56684f3" providerId="Windows Live" clId="Web-{5A6AEE96-616A-4DD9-BDB9-C3C42625008C}" dt="2021-06-27T16:38:04.599" v="0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add del addSldLayout delSldLayout">
        <pc:chgData name="Guest User" userId="68af53e5e56684f3" providerId="Windows Live" clId="Web-{5A6AEE96-616A-4DD9-BDB9-C3C42625008C}" dt="2021-06-27T16:41:03.415" v="53"/>
        <pc:sldMasterMkLst>
          <pc:docMk/>
          <pc:sldMasterMk cId="2669117089" sldId="2147483686"/>
        </pc:sldMasterMkLst>
        <pc:sldLayoutChg chg="add del">
          <pc:chgData name="Guest User" userId="68af53e5e56684f3" providerId="Windows Live" clId="Web-{5A6AEE96-616A-4DD9-BDB9-C3C42625008C}" dt="2021-06-27T16:41:03.415" v="53"/>
          <pc:sldLayoutMkLst>
            <pc:docMk/>
            <pc:sldMasterMk cId="2669117089" sldId="2147483686"/>
            <pc:sldLayoutMk cId="458857480" sldId="2147483675"/>
          </pc:sldLayoutMkLst>
        </pc:sldLayoutChg>
        <pc:sldLayoutChg chg="add del">
          <pc:chgData name="Guest User" userId="68af53e5e56684f3" providerId="Windows Live" clId="Web-{5A6AEE96-616A-4DD9-BDB9-C3C42625008C}" dt="2021-06-27T16:41:03.415" v="53"/>
          <pc:sldLayoutMkLst>
            <pc:docMk/>
            <pc:sldMasterMk cId="2669117089" sldId="2147483686"/>
            <pc:sldLayoutMk cId="3423358925" sldId="2147483676"/>
          </pc:sldLayoutMkLst>
        </pc:sldLayoutChg>
        <pc:sldLayoutChg chg="add del">
          <pc:chgData name="Guest User" userId="68af53e5e56684f3" providerId="Windows Live" clId="Web-{5A6AEE96-616A-4DD9-BDB9-C3C42625008C}" dt="2021-06-27T16:41:03.415" v="53"/>
          <pc:sldLayoutMkLst>
            <pc:docMk/>
            <pc:sldMasterMk cId="2669117089" sldId="2147483686"/>
            <pc:sldLayoutMk cId="495529889" sldId="2147483677"/>
          </pc:sldLayoutMkLst>
        </pc:sldLayoutChg>
        <pc:sldLayoutChg chg="add del">
          <pc:chgData name="Guest User" userId="68af53e5e56684f3" providerId="Windows Live" clId="Web-{5A6AEE96-616A-4DD9-BDB9-C3C42625008C}" dt="2021-06-27T16:41:03.415" v="53"/>
          <pc:sldLayoutMkLst>
            <pc:docMk/>
            <pc:sldMasterMk cId="2669117089" sldId="2147483686"/>
            <pc:sldLayoutMk cId="2012463960" sldId="2147483678"/>
          </pc:sldLayoutMkLst>
        </pc:sldLayoutChg>
        <pc:sldLayoutChg chg="add del">
          <pc:chgData name="Guest User" userId="68af53e5e56684f3" providerId="Windows Live" clId="Web-{5A6AEE96-616A-4DD9-BDB9-C3C42625008C}" dt="2021-06-27T16:41:03.415" v="53"/>
          <pc:sldLayoutMkLst>
            <pc:docMk/>
            <pc:sldMasterMk cId="2669117089" sldId="2147483686"/>
            <pc:sldLayoutMk cId="1810354576" sldId="2147483679"/>
          </pc:sldLayoutMkLst>
        </pc:sldLayoutChg>
        <pc:sldLayoutChg chg="add del">
          <pc:chgData name="Guest User" userId="68af53e5e56684f3" providerId="Windows Live" clId="Web-{5A6AEE96-616A-4DD9-BDB9-C3C42625008C}" dt="2021-06-27T16:41:03.415" v="53"/>
          <pc:sldLayoutMkLst>
            <pc:docMk/>
            <pc:sldMasterMk cId="2669117089" sldId="2147483686"/>
            <pc:sldLayoutMk cId="2888520879" sldId="2147483680"/>
          </pc:sldLayoutMkLst>
        </pc:sldLayoutChg>
        <pc:sldLayoutChg chg="add del">
          <pc:chgData name="Guest User" userId="68af53e5e56684f3" providerId="Windows Live" clId="Web-{5A6AEE96-616A-4DD9-BDB9-C3C42625008C}" dt="2021-06-27T16:41:03.415" v="53"/>
          <pc:sldLayoutMkLst>
            <pc:docMk/>
            <pc:sldMasterMk cId="2669117089" sldId="2147483686"/>
            <pc:sldLayoutMk cId="1846121753" sldId="2147483681"/>
          </pc:sldLayoutMkLst>
        </pc:sldLayoutChg>
        <pc:sldLayoutChg chg="add del">
          <pc:chgData name="Guest User" userId="68af53e5e56684f3" providerId="Windows Live" clId="Web-{5A6AEE96-616A-4DD9-BDB9-C3C42625008C}" dt="2021-06-27T16:41:03.415" v="53"/>
          <pc:sldLayoutMkLst>
            <pc:docMk/>
            <pc:sldMasterMk cId="2669117089" sldId="2147483686"/>
            <pc:sldLayoutMk cId="730380099" sldId="2147483682"/>
          </pc:sldLayoutMkLst>
        </pc:sldLayoutChg>
        <pc:sldLayoutChg chg="add del">
          <pc:chgData name="Guest User" userId="68af53e5e56684f3" providerId="Windows Live" clId="Web-{5A6AEE96-616A-4DD9-BDB9-C3C42625008C}" dt="2021-06-27T16:41:03.415" v="53"/>
          <pc:sldLayoutMkLst>
            <pc:docMk/>
            <pc:sldMasterMk cId="2669117089" sldId="2147483686"/>
            <pc:sldLayoutMk cId="4150855606" sldId="2147483683"/>
          </pc:sldLayoutMkLst>
        </pc:sldLayoutChg>
        <pc:sldLayoutChg chg="add del">
          <pc:chgData name="Guest User" userId="68af53e5e56684f3" providerId="Windows Live" clId="Web-{5A6AEE96-616A-4DD9-BDB9-C3C42625008C}" dt="2021-06-27T16:41:03.415" v="53"/>
          <pc:sldLayoutMkLst>
            <pc:docMk/>
            <pc:sldMasterMk cId="2669117089" sldId="2147483686"/>
            <pc:sldLayoutMk cId="2952270212" sldId="2147483684"/>
          </pc:sldLayoutMkLst>
        </pc:sldLayoutChg>
        <pc:sldLayoutChg chg="add del">
          <pc:chgData name="Guest User" userId="68af53e5e56684f3" providerId="Windows Live" clId="Web-{5A6AEE96-616A-4DD9-BDB9-C3C42625008C}" dt="2021-06-27T16:41:03.415" v="53"/>
          <pc:sldLayoutMkLst>
            <pc:docMk/>
            <pc:sldMasterMk cId="2669117089" sldId="2147483686"/>
            <pc:sldLayoutMk cId="2747617959" sldId="2147483685"/>
          </pc:sldLayoutMkLst>
        </pc:sldLayoutChg>
      </pc:sldMasterChg>
      <pc:sldMasterChg chg="add addSldLayout">
        <pc:chgData name="Guest User" userId="68af53e5e56684f3" providerId="Windows Live" clId="Web-{5A6AEE96-616A-4DD9-BDB9-C3C42625008C}" dt="2021-06-27T16:41:03.415" v="53"/>
        <pc:sldMasterMkLst>
          <pc:docMk/>
          <pc:sldMasterMk cId="284334255" sldId="2147483687"/>
        </pc:sldMasterMkLst>
        <pc:sldLayoutChg chg="add">
          <pc:chgData name="Guest User" userId="68af53e5e56684f3" providerId="Windows Live" clId="Web-{5A6AEE96-616A-4DD9-BDB9-C3C42625008C}" dt="2021-06-27T16:41:03.415" v="53"/>
          <pc:sldLayoutMkLst>
            <pc:docMk/>
            <pc:sldMasterMk cId="284334255" sldId="2147483687"/>
            <pc:sldLayoutMk cId="3609100200" sldId="2147483688"/>
          </pc:sldLayoutMkLst>
        </pc:sldLayoutChg>
        <pc:sldLayoutChg chg="add">
          <pc:chgData name="Guest User" userId="68af53e5e56684f3" providerId="Windows Live" clId="Web-{5A6AEE96-616A-4DD9-BDB9-C3C42625008C}" dt="2021-06-27T16:41:03.415" v="53"/>
          <pc:sldLayoutMkLst>
            <pc:docMk/>
            <pc:sldMasterMk cId="284334255" sldId="2147483687"/>
            <pc:sldLayoutMk cId="3568759633" sldId="2147483689"/>
          </pc:sldLayoutMkLst>
        </pc:sldLayoutChg>
        <pc:sldLayoutChg chg="add">
          <pc:chgData name="Guest User" userId="68af53e5e56684f3" providerId="Windows Live" clId="Web-{5A6AEE96-616A-4DD9-BDB9-C3C42625008C}" dt="2021-06-27T16:41:03.415" v="53"/>
          <pc:sldLayoutMkLst>
            <pc:docMk/>
            <pc:sldMasterMk cId="284334255" sldId="2147483687"/>
            <pc:sldLayoutMk cId="900484233" sldId="2147483690"/>
          </pc:sldLayoutMkLst>
        </pc:sldLayoutChg>
        <pc:sldLayoutChg chg="add">
          <pc:chgData name="Guest User" userId="68af53e5e56684f3" providerId="Windows Live" clId="Web-{5A6AEE96-616A-4DD9-BDB9-C3C42625008C}" dt="2021-06-27T16:41:03.415" v="53"/>
          <pc:sldLayoutMkLst>
            <pc:docMk/>
            <pc:sldMasterMk cId="284334255" sldId="2147483687"/>
            <pc:sldLayoutMk cId="4099366390" sldId="2147483691"/>
          </pc:sldLayoutMkLst>
        </pc:sldLayoutChg>
        <pc:sldLayoutChg chg="add">
          <pc:chgData name="Guest User" userId="68af53e5e56684f3" providerId="Windows Live" clId="Web-{5A6AEE96-616A-4DD9-BDB9-C3C42625008C}" dt="2021-06-27T16:41:03.415" v="53"/>
          <pc:sldLayoutMkLst>
            <pc:docMk/>
            <pc:sldMasterMk cId="284334255" sldId="2147483687"/>
            <pc:sldLayoutMk cId="1549672181" sldId="2147483692"/>
          </pc:sldLayoutMkLst>
        </pc:sldLayoutChg>
        <pc:sldLayoutChg chg="add">
          <pc:chgData name="Guest User" userId="68af53e5e56684f3" providerId="Windows Live" clId="Web-{5A6AEE96-616A-4DD9-BDB9-C3C42625008C}" dt="2021-06-27T16:41:03.415" v="53"/>
          <pc:sldLayoutMkLst>
            <pc:docMk/>
            <pc:sldMasterMk cId="284334255" sldId="2147483687"/>
            <pc:sldLayoutMk cId="3166130486" sldId="2147483693"/>
          </pc:sldLayoutMkLst>
        </pc:sldLayoutChg>
        <pc:sldLayoutChg chg="add">
          <pc:chgData name="Guest User" userId="68af53e5e56684f3" providerId="Windows Live" clId="Web-{5A6AEE96-616A-4DD9-BDB9-C3C42625008C}" dt="2021-06-27T16:41:03.415" v="53"/>
          <pc:sldLayoutMkLst>
            <pc:docMk/>
            <pc:sldMasterMk cId="284334255" sldId="2147483687"/>
            <pc:sldLayoutMk cId="3823931211" sldId="2147483694"/>
          </pc:sldLayoutMkLst>
        </pc:sldLayoutChg>
        <pc:sldLayoutChg chg="add">
          <pc:chgData name="Guest User" userId="68af53e5e56684f3" providerId="Windows Live" clId="Web-{5A6AEE96-616A-4DD9-BDB9-C3C42625008C}" dt="2021-06-27T16:41:03.415" v="53"/>
          <pc:sldLayoutMkLst>
            <pc:docMk/>
            <pc:sldMasterMk cId="284334255" sldId="2147483687"/>
            <pc:sldLayoutMk cId="4022099462" sldId="2147483695"/>
          </pc:sldLayoutMkLst>
        </pc:sldLayoutChg>
        <pc:sldLayoutChg chg="add">
          <pc:chgData name="Guest User" userId="68af53e5e56684f3" providerId="Windows Live" clId="Web-{5A6AEE96-616A-4DD9-BDB9-C3C42625008C}" dt="2021-06-27T16:41:03.415" v="53"/>
          <pc:sldLayoutMkLst>
            <pc:docMk/>
            <pc:sldMasterMk cId="284334255" sldId="2147483687"/>
            <pc:sldLayoutMk cId="4278798920" sldId="2147483696"/>
          </pc:sldLayoutMkLst>
        </pc:sldLayoutChg>
        <pc:sldLayoutChg chg="add">
          <pc:chgData name="Guest User" userId="68af53e5e56684f3" providerId="Windows Live" clId="Web-{5A6AEE96-616A-4DD9-BDB9-C3C42625008C}" dt="2021-06-27T16:41:03.415" v="53"/>
          <pc:sldLayoutMkLst>
            <pc:docMk/>
            <pc:sldMasterMk cId="284334255" sldId="2147483687"/>
            <pc:sldLayoutMk cId="634171705" sldId="2147483697"/>
          </pc:sldLayoutMkLst>
        </pc:sldLayoutChg>
        <pc:sldLayoutChg chg="add">
          <pc:chgData name="Guest User" userId="68af53e5e56684f3" providerId="Windows Live" clId="Web-{5A6AEE96-616A-4DD9-BDB9-C3C42625008C}" dt="2021-06-27T16:41:03.415" v="53"/>
          <pc:sldLayoutMkLst>
            <pc:docMk/>
            <pc:sldMasterMk cId="284334255" sldId="2147483687"/>
            <pc:sldLayoutMk cId="2706262130" sldId="2147483698"/>
          </pc:sldLayoutMkLst>
        </pc:sldLayoutChg>
      </pc:sldMasterChg>
    </pc:docChg>
  </pc:docChgLst>
  <pc:docChgLst>
    <pc:chgData name="Guest User" userId="68af53e5e56684f3" providerId="Windows Live" clId="Web-{ACA22F57-00BD-4FFF-987E-20322E4FC66C}"/>
    <pc:docChg chg="mod addSld delSld modSld sldOrd modMainMaster setSldSz">
      <pc:chgData name="Guest User" userId="68af53e5e56684f3" providerId="Windows Live" clId="Web-{ACA22F57-00BD-4FFF-987E-20322E4FC66C}" dt="2021-06-27T19:30:10.697" v="98"/>
      <pc:docMkLst>
        <pc:docMk/>
      </pc:docMkLst>
      <pc:sldChg chg="modSp">
        <pc:chgData name="Guest User" userId="68af53e5e56684f3" providerId="Windows Live" clId="Web-{ACA22F57-00BD-4FFF-987E-20322E4FC66C}" dt="2021-06-27T19:23:43.957" v="56"/>
        <pc:sldMkLst>
          <pc:docMk/>
          <pc:sldMk cId="3856144342" sldId="256"/>
        </pc:sldMkLst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856144342" sldId="256"/>
            <ac:spMk id="2" creationId="{00000000-0000-0000-0000-000000000000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856144342" sldId="256"/>
            <ac:spMk id="3" creationId="{00000000-0000-0000-0000-000000000000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856144342" sldId="256"/>
            <ac:spMk id="26" creationId="{0DBF1ABE-8590-450D-BB49-BDDCCF3EEA9E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856144342" sldId="256"/>
            <ac:spMk id="28" creationId="{DCD36D47-40B7-494B-B249-3CBA333DE256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856144342" sldId="256"/>
            <ac:spMk id="30" creationId="{03AD0D1C-F8BA-4CD1-BC4D-BE1823F3EBDD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856144342" sldId="256"/>
            <ac:spMk id="32" creationId="{FBA7E51E-7B6A-4A79-8F84-47C845C7A2CC}"/>
          </ac:spMkLst>
        </pc:sp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3856144342" sldId="256"/>
            <ac:picMk id="4" creationId="{7411A8BA-CB60-45A1-86FB-F3306163E643}"/>
          </ac:picMkLst>
        </pc:picChg>
      </pc:sldChg>
      <pc:sldChg chg="modSp">
        <pc:chgData name="Guest User" userId="68af53e5e56684f3" providerId="Windows Live" clId="Web-{ACA22F57-00BD-4FFF-987E-20322E4FC66C}" dt="2021-06-27T19:23:43.957" v="56"/>
        <pc:sldMkLst>
          <pc:docMk/>
          <pc:sldMk cId="2387608243" sldId="257"/>
        </pc:sldMkLst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387608243" sldId="257"/>
            <ac:spMk id="2" creationId="{00000000-0000-0000-0000-000000000000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387608243" sldId="257"/>
            <ac:spMk id="5" creationId="{F370A2D9-861A-4287-BC11-BCE952A3EAFF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387608243" sldId="257"/>
            <ac:spMk id="6" creationId="{9AA812E2-E811-4B46-8D64-F553C01C0847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387608243" sldId="257"/>
            <ac:spMk id="8" creationId="{B3B3648D-2049-411C-ADDA-9ACF8CFED7FC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387608243" sldId="257"/>
            <ac:spMk id="46" creationId="{8181FC64-B306-4821-98E2-780662EFC486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387608243" sldId="257"/>
            <ac:spMk id="48" creationId="{5871FC61-DD4E-47D4-81FD-8A7E7D12B371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387608243" sldId="257"/>
            <ac:spMk id="50" creationId="{8B598134-D292-43E6-9C55-117198046913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387608243" sldId="257"/>
            <ac:spMk id="52" creationId="{829A1E2C-5AC8-40FC-99E9-832069D39792}"/>
          </ac:spMkLst>
        </pc:sp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2387608243" sldId="257"/>
            <ac:picMk id="4" creationId="{7411A8BA-CB60-45A1-86FB-F3306163E643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2387608243" sldId="257"/>
            <ac:picMk id="9" creationId="{5E3AAB0C-220D-4F84-B4BC-8A1A0D6F852E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2387608243" sldId="257"/>
            <ac:picMk id="11" creationId="{39A26C84-3D81-4B43-89D8-6668AA684A23}"/>
          </ac:picMkLst>
        </pc:picChg>
        <pc:cxnChg chg="mod">
          <ac:chgData name="Guest User" userId="68af53e5e56684f3" providerId="Windows Live" clId="Web-{ACA22F57-00BD-4FFF-987E-20322E4FC66C}" dt="2021-06-27T19:23:43.957" v="56"/>
          <ac:cxnSpMkLst>
            <pc:docMk/>
            <pc:sldMk cId="2387608243" sldId="257"/>
            <ac:cxnSpMk id="44" creationId="{430127AE-B29E-4FDF-99D2-A2F1E7003F74}"/>
          </ac:cxnSpMkLst>
        </pc:cxnChg>
      </pc:sldChg>
      <pc:sldChg chg="modSp">
        <pc:chgData name="Guest User" userId="68af53e5e56684f3" providerId="Windows Live" clId="Web-{ACA22F57-00BD-4FFF-987E-20322E4FC66C}" dt="2021-06-27T19:23:43.957" v="56"/>
        <pc:sldMkLst>
          <pc:docMk/>
          <pc:sldMk cId="2990031594" sldId="258"/>
        </pc:sldMkLst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990031594" sldId="258"/>
            <ac:spMk id="2" creationId="{00000000-0000-0000-0000-000000000000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990031594" sldId="258"/>
            <ac:spMk id="3" creationId="{0FC8D33C-6348-4BD5-BD7C-6B09C003A590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990031594" sldId="258"/>
            <ac:spMk id="7" creationId="{958301D6-F6F1-4DD9-8A42-CF622AB5E656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990031594" sldId="258"/>
            <ac:spMk id="8" creationId="{14BAA828-27A5-4F44-BA2A-F1D81A283D3F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990031594" sldId="258"/>
            <ac:spMk id="37" creationId="{E217F32C-75AA-4B97-ADFB-5E2C3C7ECBCF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990031594" sldId="258"/>
            <ac:spMk id="39" creationId="{4D76AAEA-AF3A-4616-9F99-E9AA131A51F5}"/>
          </ac:spMkLst>
        </pc:sp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2990031594" sldId="258"/>
            <ac:picMk id="4" creationId="{7411A8BA-CB60-45A1-86FB-F3306163E643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2990031594" sldId="258"/>
            <ac:picMk id="5" creationId="{36ABD1C6-BD4F-49F8-B9AC-AFB52E25E9E1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2990031594" sldId="258"/>
            <ac:picMk id="6" creationId="{35AA18E5-5B16-4E14-8868-ACCCE680815D}"/>
          </ac:picMkLst>
        </pc:picChg>
      </pc:sldChg>
      <pc:sldChg chg="modSp">
        <pc:chgData name="Guest User" userId="68af53e5e56684f3" providerId="Windows Live" clId="Web-{ACA22F57-00BD-4FFF-987E-20322E4FC66C}" dt="2021-06-27T19:23:43.957" v="56"/>
        <pc:sldMkLst>
          <pc:docMk/>
          <pc:sldMk cId="3647974747" sldId="259"/>
        </pc:sldMkLst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647974747" sldId="259"/>
            <ac:spMk id="5" creationId="{02B21BE0-8A8B-4BE9-A097-8CB06563656A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647974747" sldId="259"/>
            <ac:spMk id="6" creationId="{B056C7F4-1670-4328-96CD-24978257060C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647974747" sldId="259"/>
            <ac:spMk id="8" creationId="{FBB988EE-FF3D-4F4B-B080-DAC09AF69E6A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647974747" sldId="259"/>
            <ac:spMk id="9" creationId="{410B200A-4AB2-4DEA-B7EF-443A44B04D43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647974747" sldId="259"/>
            <ac:spMk id="63" creationId="{E217F32C-75AA-4B97-ADFB-5E2C3C7ECBCF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647974747" sldId="259"/>
            <ac:spMk id="65" creationId="{4D76AAEA-AF3A-4616-9F99-E9AA131A51F5}"/>
          </ac:spMkLst>
        </pc:sp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3647974747" sldId="259"/>
            <ac:picMk id="4" creationId="{7411A8BA-CB60-45A1-86FB-F3306163E643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3647974747" sldId="259"/>
            <ac:picMk id="10" creationId="{BFA87A24-770D-451D-A2D6-4DDB3F0A6D13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3647974747" sldId="259"/>
            <ac:picMk id="11" creationId="{BB0CDAA5-0E4F-49E0-91AD-BA0E3944B6F3}"/>
          </ac:picMkLst>
        </pc:picChg>
      </pc:sldChg>
      <pc:sldChg chg="modSp">
        <pc:chgData name="Guest User" userId="68af53e5e56684f3" providerId="Windows Live" clId="Web-{ACA22F57-00BD-4FFF-987E-20322E4FC66C}" dt="2021-06-27T19:23:43.957" v="56"/>
        <pc:sldMkLst>
          <pc:docMk/>
          <pc:sldMk cId="1784648413" sldId="260"/>
        </pc:sldMkLst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784648413" sldId="260"/>
            <ac:spMk id="5" creationId="{02B21BE0-8A8B-4BE9-A097-8CB06563656A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784648413" sldId="260"/>
            <ac:spMk id="6" creationId="{B056C7F4-1670-4328-96CD-24978257060C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784648413" sldId="260"/>
            <ac:spMk id="8" creationId="{FBB988EE-FF3D-4F4B-B080-DAC09AF69E6A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784648413" sldId="260"/>
            <ac:spMk id="9" creationId="{410B200A-4AB2-4DEA-B7EF-443A44B04D43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784648413" sldId="260"/>
            <ac:spMk id="63" creationId="{E217F32C-75AA-4B97-ADFB-5E2C3C7ECBCF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784648413" sldId="260"/>
            <ac:spMk id="65" creationId="{4D76AAEA-AF3A-4616-9F99-E9AA131A51F5}"/>
          </ac:spMkLst>
        </pc:sp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1784648413" sldId="260"/>
            <ac:picMk id="2" creationId="{39B0CA51-203E-4212-A305-CC30DBA9BE6F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1784648413" sldId="260"/>
            <ac:picMk id="3" creationId="{42E95F83-095F-4F10-AA82-B2418D7B72C1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1784648413" sldId="260"/>
            <ac:picMk id="4" creationId="{7411A8BA-CB60-45A1-86FB-F3306163E643}"/>
          </ac:picMkLst>
        </pc:picChg>
      </pc:sldChg>
      <pc:sldChg chg="modSp">
        <pc:chgData name="Guest User" userId="68af53e5e56684f3" providerId="Windows Live" clId="Web-{ACA22F57-00BD-4FFF-987E-20322E4FC66C}" dt="2021-06-27T19:23:43.957" v="56"/>
        <pc:sldMkLst>
          <pc:docMk/>
          <pc:sldMk cId="3938967820" sldId="261"/>
        </pc:sldMkLst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938967820" sldId="261"/>
            <ac:spMk id="5" creationId="{02B21BE0-8A8B-4BE9-A097-8CB06563656A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938967820" sldId="261"/>
            <ac:spMk id="6" creationId="{B056C7F4-1670-4328-96CD-24978257060C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938967820" sldId="261"/>
            <ac:spMk id="8" creationId="{FBB988EE-FF3D-4F4B-B080-DAC09AF69E6A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938967820" sldId="261"/>
            <ac:spMk id="9" creationId="{410B200A-4AB2-4DEA-B7EF-443A44B04D43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938967820" sldId="261"/>
            <ac:spMk id="63" creationId="{E217F32C-75AA-4B97-ADFB-5E2C3C7ECBCF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3938967820" sldId="261"/>
            <ac:spMk id="65" creationId="{4D76AAEA-AF3A-4616-9F99-E9AA131A51F5}"/>
          </ac:spMkLst>
        </pc:sp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3938967820" sldId="261"/>
            <ac:picMk id="4" creationId="{7411A8BA-CB60-45A1-86FB-F3306163E643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3938967820" sldId="261"/>
            <ac:picMk id="7" creationId="{0520471F-9DFA-4C77-A7CB-F03F6B53A948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3938967820" sldId="261"/>
            <ac:picMk id="10" creationId="{0BBC307A-F008-47F8-8219-A7E4AAB7763C}"/>
          </ac:picMkLst>
        </pc:picChg>
      </pc:sldChg>
      <pc:sldChg chg="modSp">
        <pc:chgData name="Guest User" userId="68af53e5e56684f3" providerId="Windows Live" clId="Web-{ACA22F57-00BD-4FFF-987E-20322E4FC66C}" dt="2021-06-27T19:23:43.957" v="56"/>
        <pc:sldMkLst>
          <pc:docMk/>
          <pc:sldMk cId="1947442594" sldId="262"/>
        </pc:sldMkLst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947442594" sldId="262"/>
            <ac:spMk id="2" creationId="{00000000-0000-0000-0000-000000000000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947442594" sldId="262"/>
            <ac:spMk id="7" creationId="{DFC5DBD9-810A-4525-9B32-503FA9B41BD8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947442594" sldId="262"/>
            <ac:spMk id="8" creationId="{F4A5675D-5371-4A29-B1F3-D1290CD4E80D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947442594" sldId="262"/>
            <ac:spMk id="11" creationId="{A5DC46A5-88E5-472D-9334-DF1A013A60CE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947442594" sldId="262"/>
            <ac:spMk id="48" creationId="{F3E416D2-D994-4F7A-8F62-B28B11BEBA65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947442594" sldId="262"/>
            <ac:spMk id="50" creationId="{746D3498-BB0C-4BBC-957B-FC6466C8043A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947442594" sldId="262"/>
            <ac:spMk id="52" creationId="{7539A79B-DFBA-4781-B0DE-4044B072261B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1947442594" sldId="262"/>
            <ac:spMk id="54" creationId="{3D8EFB43-661E-4B15-BA65-39CC17EF7192}"/>
          </ac:spMkLst>
        </pc:sp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1947442594" sldId="262"/>
            <ac:picMk id="4" creationId="{7411A8BA-CB60-45A1-86FB-F3306163E643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1947442594" sldId="262"/>
            <ac:picMk id="9" creationId="{0829A01C-0C41-482C-9FB7-5BDC76852E07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1947442594" sldId="262"/>
            <ac:picMk id="10" creationId="{9326F2BA-83E2-4EFF-82C5-D47B1CD80F26}"/>
          </ac:picMkLst>
        </pc:picChg>
      </pc:sldChg>
      <pc:sldChg chg="modSp">
        <pc:chgData name="Guest User" userId="68af53e5e56684f3" providerId="Windows Live" clId="Web-{ACA22F57-00BD-4FFF-987E-20322E4FC66C}" dt="2021-06-27T19:23:43.957" v="56"/>
        <pc:sldMkLst>
          <pc:docMk/>
          <pc:sldMk cId="2206665145" sldId="263"/>
        </pc:sldMkLst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206665145" sldId="263"/>
            <ac:spMk id="2" creationId="{00000000-0000-0000-0000-000000000000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206665145" sldId="263"/>
            <ac:spMk id="7" creationId="{DFC5DBD9-810A-4525-9B32-503FA9B41BD8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206665145" sldId="263"/>
            <ac:spMk id="8" creationId="{F4A5675D-5371-4A29-B1F3-D1290CD4E80D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206665145" sldId="263"/>
            <ac:spMk id="11" creationId="{A5DC46A5-88E5-472D-9334-DF1A013A60CE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206665145" sldId="263"/>
            <ac:spMk id="48" creationId="{F3E416D2-D994-4F7A-8F62-B28B11BEBA65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206665145" sldId="263"/>
            <ac:spMk id="50" creationId="{746D3498-BB0C-4BBC-957B-FC6466C8043A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206665145" sldId="263"/>
            <ac:spMk id="52" creationId="{7539A79B-DFBA-4781-B0DE-4044B072261B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206665145" sldId="263"/>
            <ac:spMk id="54" creationId="{3D8EFB43-661E-4B15-BA65-39CC17EF7192}"/>
          </ac:spMkLst>
        </pc:sp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2206665145" sldId="263"/>
            <ac:picMk id="4" creationId="{7411A8BA-CB60-45A1-86FB-F3306163E643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2206665145" sldId="263"/>
            <ac:picMk id="5" creationId="{3A535C27-663F-4D69-9DCA-A5DE6F87F3F5}"/>
          </ac:picMkLst>
        </pc:picChg>
        <pc:picChg chg="mod">
          <ac:chgData name="Guest User" userId="68af53e5e56684f3" providerId="Windows Live" clId="Web-{ACA22F57-00BD-4FFF-987E-20322E4FC66C}" dt="2021-06-27T19:23:43.957" v="56"/>
          <ac:picMkLst>
            <pc:docMk/>
            <pc:sldMk cId="2206665145" sldId="263"/>
            <ac:picMk id="6" creationId="{6B0346F4-68B9-47CB-950D-D1A3504A448F}"/>
          </ac:picMkLst>
        </pc:picChg>
      </pc:sldChg>
      <pc:sldChg chg="delSp modSp add del replId">
        <pc:chgData name="Guest User" userId="68af53e5e56684f3" providerId="Windows Live" clId="Web-{ACA22F57-00BD-4FFF-987E-20322E4FC66C}" dt="2021-06-27T19:27:54.314" v="80"/>
        <pc:sldMkLst>
          <pc:docMk/>
          <pc:sldMk cId="2055808550" sldId="264"/>
        </pc:sldMkLst>
        <pc:spChg chg="mod">
          <ac:chgData name="Guest User" userId="68af53e5e56684f3" providerId="Windows Live" clId="Web-{ACA22F57-00BD-4FFF-987E-20322E4FC66C}" dt="2021-06-27T19:24:26.303" v="66" actId="20577"/>
          <ac:spMkLst>
            <pc:docMk/>
            <pc:sldMk cId="2055808550" sldId="264"/>
            <ac:spMk id="2" creationId="{00000000-0000-0000-0000-000000000000}"/>
          </ac:spMkLst>
        </pc:spChg>
        <pc:spChg chg="mod">
          <ac:chgData name="Guest User" userId="68af53e5e56684f3" providerId="Windows Live" clId="Web-{ACA22F57-00BD-4FFF-987E-20322E4FC66C}" dt="2021-06-27T19:24:16.756" v="62" actId="20577"/>
          <ac:spMkLst>
            <pc:docMk/>
            <pc:sldMk cId="2055808550" sldId="264"/>
            <ac:spMk id="7" creationId="{DFC5DBD9-810A-4525-9B32-503FA9B41BD8}"/>
          </ac:spMkLst>
        </pc:spChg>
        <pc:spChg chg="mod">
          <ac:chgData name="Guest User" userId="68af53e5e56684f3" providerId="Windows Live" clId="Web-{ACA22F57-00BD-4FFF-987E-20322E4FC66C}" dt="2021-06-27T19:24:22.069" v="65" actId="20577"/>
          <ac:spMkLst>
            <pc:docMk/>
            <pc:sldMk cId="2055808550" sldId="264"/>
            <ac:spMk id="8" creationId="{F4A5675D-5371-4A29-B1F3-D1290CD4E80D}"/>
          </ac:spMkLst>
        </pc:spChg>
        <pc:spChg chg="mod">
          <ac:chgData name="Guest User" userId="68af53e5e56684f3" providerId="Windows Live" clId="Web-{ACA22F57-00BD-4FFF-987E-20322E4FC66C}" dt="2021-06-27T19:24:28.210" v="68" actId="20577"/>
          <ac:spMkLst>
            <pc:docMk/>
            <pc:sldMk cId="2055808550" sldId="264"/>
            <ac:spMk id="11" creationId="{A5DC46A5-88E5-472D-9334-DF1A013A60CE}"/>
          </ac:spMkLst>
        </pc:spChg>
        <pc:picChg chg="del">
          <ac:chgData name="Guest User" userId="68af53e5e56684f3" providerId="Windows Live" clId="Web-{ACA22F57-00BD-4FFF-987E-20322E4FC66C}" dt="2021-06-27T19:24:12.646" v="59"/>
          <ac:picMkLst>
            <pc:docMk/>
            <pc:sldMk cId="2055808550" sldId="264"/>
            <ac:picMk id="5" creationId="{3A535C27-663F-4D69-9DCA-A5DE6F87F3F5}"/>
          </ac:picMkLst>
        </pc:picChg>
        <pc:picChg chg="del">
          <ac:chgData name="Guest User" userId="68af53e5e56684f3" providerId="Windows Live" clId="Web-{ACA22F57-00BD-4FFF-987E-20322E4FC66C}" dt="2021-06-27T19:24:13.787" v="60"/>
          <ac:picMkLst>
            <pc:docMk/>
            <pc:sldMk cId="2055808550" sldId="264"/>
            <ac:picMk id="6" creationId="{6B0346F4-68B9-47CB-950D-D1A3504A448F}"/>
          </ac:picMkLst>
        </pc:picChg>
      </pc:sldChg>
      <pc:sldChg chg="addSp delSp modSp add del mod replId setBg delAnim">
        <pc:chgData name="Guest User" userId="68af53e5e56684f3" providerId="Windows Live" clId="Web-{ACA22F57-00BD-4FFF-987E-20322E4FC66C}" dt="2021-06-27T19:24:00.286" v="57"/>
        <pc:sldMkLst>
          <pc:docMk/>
          <pc:sldMk cId="2440622163" sldId="264"/>
        </pc:sldMkLst>
        <pc:spChg chg="del mod">
          <ac:chgData name="Guest User" userId="68af53e5e56684f3" providerId="Windows Live" clId="Web-{ACA22F57-00BD-4FFF-987E-20322E4FC66C}" dt="2021-06-27T19:12:10.493" v="11"/>
          <ac:spMkLst>
            <pc:docMk/>
            <pc:sldMk cId="2440622163" sldId="264"/>
            <ac:spMk id="2" creationId="{00000000-0000-0000-0000-000000000000}"/>
          </ac:spMkLst>
        </pc:spChg>
        <pc:spChg chg="add del">
          <ac:chgData name="Guest User" userId="68af53e5e56684f3" providerId="Windows Live" clId="Web-{ACA22F57-00BD-4FFF-987E-20322E4FC66C}" dt="2021-06-27T19:20:45.963" v="48"/>
          <ac:spMkLst>
            <pc:docMk/>
            <pc:sldMk cId="2440622163" sldId="264"/>
            <ac:spMk id="3" creationId="{77E76F57-86D1-453A-BA2B-AB30E9362FB6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440622163" sldId="264"/>
            <ac:spMk id="7" creationId="{DFC5DBD9-810A-4525-9B32-503FA9B41BD8}"/>
          </ac:spMkLst>
        </pc:spChg>
        <pc:spChg chg="del mod">
          <ac:chgData name="Guest User" userId="68af53e5e56684f3" providerId="Windows Live" clId="Web-{ACA22F57-00BD-4FFF-987E-20322E4FC66C}" dt="2021-06-27T19:12:06.462" v="10"/>
          <ac:spMkLst>
            <pc:docMk/>
            <pc:sldMk cId="2440622163" sldId="264"/>
            <ac:spMk id="8" creationId="{F4A5675D-5371-4A29-B1F3-D1290CD4E80D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k cId="2440622163" sldId="264"/>
            <ac:spMk id="11" creationId="{A5DC46A5-88E5-472D-9334-DF1A013A60CE}"/>
          </ac:spMkLst>
        </pc:spChg>
        <pc:spChg chg="add del">
          <ac:chgData name="Guest User" userId="68af53e5e56684f3" providerId="Windows Live" clId="Web-{ACA22F57-00BD-4FFF-987E-20322E4FC66C}" dt="2021-06-27T19:13:44.545" v="17"/>
          <ac:spMkLst>
            <pc:docMk/>
            <pc:sldMk cId="2440622163" sldId="264"/>
            <ac:spMk id="48" creationId="{F3E416D2-D994-4F7A-8F62-B28B11BEBA65}"/>
          </ac:spMkLst>
        </pc:spChg>
        <pc:spChg chg="add del">
          <ac:chgData name="Guest User" userId="68af53e5e56684f3" providerId="Windows Live" clId="Web-{ACA22F57-00BD-4FFF-987E-20322E4FC66C}" dt="2021-06-27T19:13:44.545" v="17"/>
          <ac:spMkLst>
            <pc:docMk/>
            <pc:sldMk cId="2440622163" sldId="264"/>
            <ac:spMk id="50" creationId="{746D3498-BB0C-4BBC-957B-FC6466C8043A}"/>
          </ac:spMkLst>
        </pc:spChg>
        <pc:spChg chg="add del">
          <ac:chgData name="Guest User" userId="68af53e5e56684f3" providerId="Windows Live" clId="Web-{ACA22F57-00BD-4FFF-987E-20322E4FC66C}" dt="2021-06-27T19:13:44.545" v="17"/>
          <ac:spMkLst>
            <pc:docMk/>
            <pc:sldMk cId="2440622163" sldId="264"/>
            <ac:spMk id="52" creationId="{7539A79B-DFBA-4781-B0DE-4044B072261B}"/>
          </ac:spMkLst>
        </pc:spChg>
        <pc:spChg chg="add del">
          <ac:chgData name="Guest User" userId="68af53e5e56684f3" providerId="Windows Live" clId="Web-{ACA22F57-00BD-4FFF-987E-20322E4FC66C}" dt="2021-06-27T19:13:44.545" v="17"/>
          <ac:spMkLst>
            <pc:docMk/>
            <pc:sldMk cId="2440622163" sldId="264"/>
            <ac:spMk id="54" creationId="{3D8EFB43-661E-4B15-BA65-39CC17EF7192}"/>
          </ac:spMkLst>
        </pc:spChg>
        <pc:spChg chg="add mod">
          <ac:chgData name="Guest User" userId="68af53e5e56684f3" providerId="Windows Live" clId="Web-{ACA22F57-00BD-4FFF-987E-20322E4FC66C}" dt="2021-06-27T19:23:43.957" v="56"/>
          <ac:spMkLst>
            <pc:docMk/>
            <pc:sldMk cId="2440622163" sldId="264"/>
            <ac:spMk id="56" creationId="{8950AD4C-6AF3-49F8-94E1-DBCAFB39478B}"/>
          </ac:spMkLst>
        </pc:spChg>
        <pc:spChg chg="add del">
          <ac:chgData name="Guest User" userId="68af53e5e56684f3" providerId="Windows Live" clId="Web-{ACA22F57-00BD-4FFF-987E-20322E4FC66C}" dt="2021-06-27T19:13:44.545" v="16"/>
          <ac:spMkLst>
            <pc:docMk/>
            <pc:sldMk cId="2440622163" sldId="264"/>
            <ac:spMk id="59" creationId="{8950AD4C-6AF3-49F8-94E1-DBCAFB39478B}"/>
          </ac:spMkLst>
        </pc:spChg>
        <pc:spChg chg="add del">
          <ac:chgData name="Guest User" userId="68af53e5e56684f3" providerId="Windows Live" clId="Web-{ACA22F57-00BD-4FFF-987E-20322E4FC66C}" dt="2021-06-27T19:13:44.545" v="16"/>
          <ac:spMkLst>
            <pc:docMk/>
            <pc:sldMk cId="2440622163" sldId="264"/>
            <ac:spMk id="61" creationId="{3EC0ED83-BE8E-4179-8395-6B4B699E6CF0}"/>
          </ac:spMkLst>
        </pc:spChg>
        <pc:spChg chg="add del">
          <ac:chgData name="Guest User" userId="68af53e5e56684f3" providerId="Windows Live" clId="Web-{ACA22F57-00BD-4FFF-987E-20322E4FC66C}" dt="2021-06-27T19:13:44.545" v="16"/>
          <ac:spMkLst>
            <pc:docMk/>
            <pc:sldMk cId="2440622163" sldId="264"/>
            <ac:spMk id="63" creationId="{E10699CF-EF22-4E7A-BAB8-CA52991C91B0}"/>
          </ac:spMkLst>
        </pc:spChg>
        <pc:spChg chg="add del">
          <ac:chgData name="Guest User" userId="68af53e5e56684f3" providerId="Windows Live" clId="Web-{ACA22F57-00BD-4FFF-987E-20322E4FC66C}" dt="2021-06-27T19:13:44.545" v="16"/>
          <ac:spMkLst>
            <pc:docMk/>
            <pc:sldMk cId="2440622163" sldId="264"/>
            <ac:spMk id="65" creationId="{556E2316-1D18-4FA2-BDE9-F6E178BF2199}"/>
          </ac:spMkLst>
        </pc:spChg>
        <pc:picChg chg="del mod">
          <ac:chgData name="Guest User" userId="68af53e5e56684f3" providerId="Windows Live" clId="Web-{ACA22F57-00BD-4FFF-987E-20322E4FC66C}" dt="2021-06-27T19:21:00.574" v="50"/>
          <ac:picMkLst>
            <pc:docMk/>
            <pc:sldMk cId="2440622163" sldId="264"/>
            <ac:picMk id="4" creationId="{7411A8BA-CB60-45A1-86FB-F3306163E643}"/>
          </ac:picMkLst>
        </pc:picChg>
        <pc:picChg chg="del">
          <ac:chgData name="Guest User" userId="68af53e5e56684f3" providerId="Windows Live" clId="Web-{ACA22F57-00BD-4FFF-987E-20322E4FC66C}" dt="2021-06-27T19:05:36.252" v="1"/>
          <ac:picMkLst>
            <pc:docMk/>
            <pc:sldMk cId="2440622163" sldId="264"/>
            <ac:picMk id="5" creationId="{3A535C27-663F-4D69-9DCA-A5DE6F87F3F5}"/>
          </ac:picMkLst>
        </pc:picChg>
        <pc:picChg chg="del">
          <ac:chgData name="Guest User" userId="68af53e5e56684f3" providerId="Windows Live" clId="Web-{ACA22F57-00BD-4FFF-987E-20322E4FC66C}" dt="2021-06-27T19:05:40.924" v="3"/>
          <ac:picMkLst>
            <pc:docMk/>
            <pc:sldMk cId="2440622163" sldId="264"/>
            <ac:picMk id="6" creationId="{6B0346F4-68B9-47CB-950D-D1A3504A448F}"/>
          </ac:picMkLst>
        </pc:picChg>
      </pc:sldChg>
      <pc:sldChg chg="addSp delSp modSp add del ord replId delAnim">
        <pc:chgData name="Guest User" userId="68af53e5e56684f3" providerId="Windows Live" clId="Web-{ACA22F57-00BD-4FFF-987E-20322E4FC66C}" dt="2021-06-27T19:21:05.449" v="51"/>
        <pc:sldMkLst>
          <pc:docMk/>
          <pc:sldMk cId="1969624436" sldId="265"/>
        </pc:sldMkLst>
        <pc:spChg chg="del mod">
          <ac:chgData name="Guest User" userId="68af53e5e56684f3" providerId="Windows Live" clId="Web-{ACA22F57-00BD-4FFF-987E-20322E4FC66C}" dt="2021-06-27T19:19:53.414" v="38"/>
          <ac:spMkLst>
            <pc:docMk/>
            <pc:sldMk cId="1969624436" sldId="265"/>
            <ac:spMk id="2" creationId="{00000000-0000-0000-0000-000000000000}"/>
          </ac:spMkLst>
        </pc:spChg>
        <pc:spChg chg="del mod">
          <ac:chgData name="Guest User" userId="68af53e5e56684f3" providerId="Windows Live" clId="Web-{ACA22F57-00BD-4FFF-987E-20322E4FC66C}" dt="2021-06-27T19:18:24.611" v="25"/>
          <ac:spMkLst>
            <pc:docMk/>
            <pc:sldMk cId="1969624436" sldId="265"/>
            <ac:spMk id="3" creationId="{00000000-0000-0000-0000-000000000000}"/>
          </ac:spMkLst>
        </pc:spChg>
        <pc:spChg chg="add mod">
          <ac:chgData name="Guest User" userId="68af53e5e56684f3" providerId="Windows Live" clId="Web-{ACA22F57-00BD-4FFF-987E-20322E4FC66C}" dt="2021-06-27T19:19:53.414" v="38"/>
          <ac:spMkLst>
            <pc:docMk/>
            <pc:sldMk cId="1969624436" sldId="265"/>
            <ac:spMk id="6" creationId="{AA3FE998-FC19-4F90-9318-B25DB2FED804}"/>
          </ac:spMkLst>
        </pc:spChg>
        <pc:spChg chg="del">
          <ac:chgData name="Guest User" userId="68af53e5e56684f3" providerId="Windows Live" clId="Web-{ACA22F57-00BD-4FFF-987E-20322E4FC66C}" dt="2021-06-27T19:18:44.534" v="34"/>
          <ac:spMkLst>
            <pc:docMk/>
            <pc:sldMk cId="1969624436" sldId="265"/>
            <ac:spMk id="26" creationId="{0DBF1ABE-8590-450D-BB49-BDDCCF3EEA9E}"/>
          </ac:spMkLst>
        </pc:spChg>
        <pc:spChg chg="del">
          <ac:chgData name="Guest User" userId="68af53e5e56684f3" providerId="Windows Live" clId="Web-{ACA22F57-00BD-4FFF-987E-20322E4FC66C}" dt="2021-06-27T19:18:44.534" v="34"/>
          <ac:spMkLst>
            <pc:docMk/>
            <pc:sldMk cId="1969624436" sldId="265"/>
            <ac:spMk id="28" creationId="{DCD36D47-40B7-494B-B249-3CBA333DE256}"/>
          </ac:spMkLst>
        </pc:spChg>
        <pc:spChg chg="del">
          <ac:chgData name="Guest User" userId="68af53e5e56684f3" providerId="Windows Live" clId="Web-{ACA22F57-00BD-4FFF-987E-20322E4FC66C}" dt="2021-06-27T19:18:44.534" v="34"/>
          <ac:spMkLst>
            <pc:docMk/>
            <pc:sldMk cId="1969624436" sldId="265"/>
            <ac:spMk id="30" creationId="{03AD0D1C-F8BA-4CD1-BC4D-BE1823F3EBDD}"/>
          </ac:spMkLst>
        </pc:spChg>
        <pc:spChg chg="del">
          <ac:chgData name="Guest User" userId="68af53e5e56684f3" providerId="Windows Live" clId="Web-{ACA22F57-00BD-4FFF-987E-20322E4FC66C}" dt="2021-06-27T19:18:44.534" v="34"/>
          <ac:spMkLst>
            <pc:docMk/>
            <pc:sldMk cId="1969624436" sldId="265"/>
            <ac:spMk id="32" creationId="{FBA7E51E-7B6A-4A79-8F84-47C845C7A2CC}"/>
          </ac:spMkLst>
        </pc:spChg>
        <pc:spChg chg="add">
          <ac:chgData name="Guest User" userId="68af53e5e56684f3" providerId="Windows Live" clId="Web-{ACA22F57-00BD-4FFF-987E-20322E4FC66C}" dt="2021-06-27T19:18:44.534" v="34"/>
          <ac:spMkLst>
            <pc:docMk/>
            <pc:sldMk cId="1969624436" sldId="265"/>
            <ac:spMk id="37" creationId="{0DBF1ABE-8590-450D-BB49-BDDCCF3EEA9E}"/>
          </ac:spMkLst>
        </pc:spChg>
        <pc:spChg chg="add">
          <ac:chgData name="Guest User" userId="68af53e5e56684f3" providerId="Windows Live" clId="Web-{ACA22F57-00BD-4FFF-987E-20322E4FC66C}" dt="2021-06-27T19:18:44.534" v="34"/>
          <ac:spMkLst>
            <pc:docMk/>
            <pc:sldMk cId="1969624436" sldId="265"/>
            <ac:spMk id="39" creationId="{391F8D69-709A-4575-A393-B4C26481AF3B}"/>
          </ac:spMkLst>
        </pc:spChg>
        <pc:spChg chg="add">
          <ac:chgData name="Guest User" userId="68af53e5e56684f3" providerId="Windows Live" clId="Web-{ACA22F57-00BD-4FFF-987E-20322E4FC66C}" dt="2021-06-27T19:18:44.534" v="34"/>
          <ac:spMkLst>
            <pc:docMk/>
            <pc:sldMk cId="1969624436" sldId="265"/>
            <ac:spMk id="41" creationId="{C87A50C4-1191-461A-9E09-C8057F2AF01F}"/>
          </ac:spMkLst>
        </pc:spChg>
        <pc:spChg chg="add">
          <ac:chgData name="Guest User" userId="68af53e5e56684f3" providerId="Windows Live" clId="Web-{ACA22F57-00BD-4FFF-987E-20322E4FC66C}" dt="2021-06-27T19:18:44.534" v="34"/>
          <ac:spMkLst>
            <pc:docMk/>
            <pc:sldMk cId="1969624436" sldId="265"/>
            <ac:spMk id="43" creationId="{BC87DA9F-8DB2-4D48-8716-A928FBB8A5D2}"/>
          </ac:spMkLst>
        </pc:spChg>
        <pc:spChg chg="add">
          <ac:chgData name="Guest User" userId="68af53e5e56684f3" providerId="Windows Live" clId="Web-{ACA22F57-00BD-4FFF-987E-20322E4FC66C}" dt="2021-06-27T19:18:44.534" v="34"/>
          <ac:spMkLst>
            <pc:docMk/>
            <pc:sldMk cId="1969624436" sldId="265"/>
            <ac:spMk id="45" creationId="{195EA065-AC5D-431D-927E-87FF05884866}"/>
          </ac:spMkLst>
        </pc:spChg>
        <pc:spChg chg="add">
          <ac:chgData name="Guest User" userId="68af53e5e56684f3" providerId="Windows Live" clId="Web-{ACA22F57-00BD-4FFF-987E-20322E4FC66C}" dt="2021-06-27T19:18:44.534" v="34"/>
          <ac:spMkLst>
            <pc:docMk/>
            <pc:sldMk cId="1969624436" sldId="265"/>
            <ac:spMk id="47" creationId="{46934B3C-D73F-4CD0-95B1-0244D662D1C7}"/>
          </ac:spMkLst>
        </pc:spChg>
        <pc:picChg chg="mod">
          <ac:chgData name="Guest User" userId="68af53e5e56684f3" providerId="Windows Live" clId="Web-{ACA22F57-00BD-4FFF-987E-20322E4FC66C}" dt="2021-06-27T19:20:20.290" v="41" actId="1076"/>
          <ac:picMkLst>
            <pc:docMk/>
            <pc:sldMk cId="1969624436" sldId="265"/>
            <ac:picMk id="4" creationId="{7411A8BA-CB60-45A1-86FB-F3306163E643}"/>
          </ac:picMkLst>
        </pc:picChg>
      </pc:sldChg>
      <pc:sldChg chg="addSp delSp modSp add ord replId delAnim">
        <pc:chgData name="Guest User" userId="68af53e5e56684f3" providerId="Windows Live" clId="Web-{ACA22F57-00BD-4FFF-987E-20322E4FC66C}" dt="2021-06-27T19:30:10.697" v="98"/>
        <pc:sldMkLst>
          <pc:docMk/>
          <pc:sldMk cId="2378101968" sldId="265"/>
        </pc:sldMkLst>
        <pc:spChg chg="mod">
          <ac:chgData name="Guest User" userId="68af53e5e56684f3" providerId="Windows Live" clId="Web-{ACA22F57-00BD-4FFF-987E-20322E4FC66C}" dt="2021-06-27T19:30:10.697" v="98"/>
          <ac:spMkLst>
            <pc:docMk/>
            <pc:sldMk cId="2378101968" sldId="265"/>
            <ac:spMk id="2" creationId="{00000000-0000-0000-0000-000000000000}"/>
          </ac:spMkLst>
        </pc:spChg>
        <pc:spChg chg="del mod">
          <ac:chgData name="Guest User" userId="68af53e5e56684f3" providerId="Windows Live" clId="Web-{ACA22F57-00BD-4FFF-987E-20322E4FC66C}" dt="2021-06-27T19:27:38.235" v="77"/>
          <ac:spMkLst>
            <pc:docMk/>
            <pc:sldMk cId="2378101968" sldId="265"/>
            <ac:spMk id="3" creationId="{00000000-0000-0000-0000-000000000000}"/>
          </ac:spMkLst>
        </pc:spChg>
        <pc:spChg chg="del">
          <ac:chgData name="Guest User" userId="68af53e5e56684f3" providerId="Windows Live" clId="Web-{ACA22F57-00BD-4FFF-987E-20322E4FC66C}" dt="2021-06-27T19:27:45.783" v="78"/>
          <ac:spMkLst>
            <pc:docMk/>
            <pc:sldMk cId="2378101968" sldId="265"/>
            <ac:spMk id="26" creationId="{0DBF1ABE-8590-450D-BB49-BDDCCF3EEA9E}"/>
          </ac:spMkLst>
        </pc:spChg>
        <pc:spChg chg="del">
          <ac:chgData name="Guest User" userId="68af53e5e56684f3" providerId="Windows Live" clId="Web-{ACA22F57-00BD-4FFF-987E-20322E4FC66C}" dt="2021-06-27T19:27:45.783" v="78"/>
          <ac:spMkLst>
            <pc:docMk/>
            <pc:sldMk cId="2378101968" sldId="265"/>
            <ac:spMk id="28" creationId="{DCD36D47-40B7-494B-B249-3CBA333DE256}"/>
          </ac:spMkLst>
        </pc:spChg>
        <pc:spChg chg="del">
          <ac:chgData name="Guest User" userId="68af53e5e56684f3" providerId="Windows Live" clId="Web-{ACA22F57-00BD-4FFF-987E-20322E4FC66C}" dt="2021-06-27T19:27:45.783" v="78"/>
          <ac:spMkLst>
            <pc:docMk/>
            <pc:sldMk cId="2378101968" sldId="265"/>
            <ac:spMk id="30" creationId="{03AD0D1C-F8BA-4CD1-BC4D-BE1823F3EBDD}"/>
          </ac:spMkLst>
        </pc:spChg>
        <pc:spChg chg="del">
          <ac:chgData name="Guest User" userId="68af53e5e56684f3" providerId="Windows Live" clId="Web-{ACA22F57-00BD-4FFF-987E-20322E4FC66C}" dt="2021-06-27T19:27:45.783" v="78"/>
          <ac:spMkLst>
            <pc:docMk/>
            <pc:sldMk cId="2378101968" sldId="265"/>
            <ac:spMk id="32" creationId="{FBA7E51E-7B6A-4A79-8F84-47C845C7A2CC}"/>
          </ac:spMkLst>
        </pc:spChg>
        <pc:spChg chg="add">
          <ac:chgData name="Guest User" userId="68af53e5e56684f3" providerId="Windows Live" clId="Web-{ACA22F57-00BD-4FFF-987E-20322E4FC66C}" dt="2021-06-27T19:27:45.783" v="78"/>
          <ac:spMkLst>
            <pc:docMk/>
            <pc:sldMk cId="2378101968" sldId="265"/>
            <ac:spMk id="37" creationId="{0DBF1ABE-8590-450D-BB49-BDDCCF3EEA9E}"/>
          </ac:spMkLst>
        </pc:spChg>
        <pc:spChg chg="add">
          <ac:chgData name="Guest User" userId="68af53e5e56684f3" providerId="Windows Live" clId="Web-{ACA22F57-00BD-4FFF-987E-20322E4FC66C}" dt="2021-06-27T19:27:45.783" v="78"/>
          <ac:spMkLst>
            <pc:docMk/>
            <pc:sldMk cId="2378101968" sldId="265"/>
            <ac:spMk id="39" creationId="{391F8D69-709A-4575-A393-B4C26481AF3B}"/>
          </ac:spMkLst>
        </pc:spChg>
        <pc:spChg chg="add">
          <ac:chgData name="Guest User" userId="68af53e5e56684f3" providerId="Windows Live" clId="Web-{ACA22F57-00BD-4FFF-987E-20322E4FC66C}" dt="2021-06-27T19:27:45.783" v="78"/>
          <ac:spMkLst>
            <pc:docMk/>
            <pc:sldMk cId="2378101968" sldId="265"/>
            <ac:spMk id="41" creationId="{C87A50C4-1191-461A-9E09-C8057F2AF01F}"/>
          </ac:spMkLst>
        </pc:spChg>
        <pc:spChg chg="add">
          <ac:chgData name="Guest User" userId="68af53e5e56684f3" providerId="Windows Live" clId="Web-{ACA22F57-00BD-4FFF-987E-20322E4FC66C}" dt="2021-06-27T19:27:45.783" v="78"/>
          <ac:spMkLst>
            <pc:docMk/>
            <pc:sldMk cId="2378101968" sldId="265"/>
            <ac:spMk id="43" creationId="{BC87DA9F-8DB2-4D48-8716-A928FBB8A5D2}"/>
          </ac:spMkLst>
        </pc:spChg>
        <pc:spChg chg="add">
          <ac:chgData name="Guest User" userId="68af53e5e56684f3" providerId="Windows Live" clId="Web-{ACA22F57-00BD-4FFF-987E-20322E4FC66C}" dt="2021-06-27T19:27:45.783" v="78"/>
          <ac:spMkLst>
            <pc:docMk/>
            <pc:sldMk cId="2378101968" sldId="265"/>
            <ac:spMk id="45" creationId="{195EA065-AC5D-431D-927E-87FF05884866}"/>
          </ac:spMkLst>
        </pc:spChg>
        <pc:spChg chg="add">
          <ac:chgData name="Guest User" userId="68af53e5e56684f3" providerId="Windows Live" clId="Web-{ACA22F57-00BD-4FFF-987E-20322E4FC66C}" dt="2021-06-27T19:27:45.783" v="78"/>
          <ac:spMkLst>
            <pc:docMk/>
            <pc:sldMk cId="2378101968" sldId="265"/>
            <ac:spMk id="47" creationId="{46934B3C-D73F-4CD0-95B1-0244D662D1C7}"/>
          </ac:spMkLst>
        </pc:spChg>
        <pc:picChg chg="mod">
          <ac:chgData name="Guest User" userId="68af53e5e56684f3" providerId="Windows Live" clId="Web-{ACA22F57-00BD-4FFF-987E-20322E4FC66C}" dt="2021-06-27T19:27:45.783" v="78"/>
          <ac:picMkLst>
            <pc:docMk/>
            <pc:sldMk cId="2378101968" sldId="265"/>
            <ac:picMk id="4" creationId="{7411A8BA-CB60-45A1-86FB-F3306163E643}"/>
          </ac:picMkLst>
        </pc:picChg>
      </pc:sldChg>
      <pc:sldMasterChg chg="modSp modSldLayout">
        <pc:chgData name="Guest User" userId="68af53e5e56684f3" providerId="Windows Live" clId="Web-{ACA22F57-00BD-4FFF-987E-20322E4FC66C}" dt="2021-06-27T19:23:43.957" v="56"/>
        <pc:sldMasterMkLst>
          <pc:docMk/>
          <pc:sldMasterMk cId="284334255" sldId="2147483687"/>
        </pc:sldMasterMkLst>
        <pc:spChg chg="mod">
          <ac:chgData name="Guest User" userId="68af53e5e56684f3" providerId="Windows Live" clId="Web-{ACA22F57-00BD-4FFF-987E-20322E4FC66C}" dt="2021-06-27T19:23:43.957" v="56"/>
          <ac:spMkLst>
            <pc:docMk/>
            <pc:sldMasterMk cId="284334255" sldId="2147483687"/>
            <ac:spMk id="2" creationId="{00000000-0000-0000-0000-000000000000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asterMk cId="284334255" sldId="2147483687"/>
            <ac:spMk id="3" creationId="{00000000-0000-0000-0000-000000000000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asterMk cId="284334255" sldId="2147483687"/>
            <ac:spMk id="4" creationId="{00000000-0000-0000-0000-000000000000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asterMk cId="284334255" sldId="2147483687"/>
            <ac:spMk id="5" creationId="{00000000-0000-0000-0000-000000000000}"/>
          </ac:spMkLst>
        </pc:spChg>
        <pc:spChg chg="mod">
          <ac:chgData name="Guest User" userId="68af53e5e56684f3" providerId="Windows Live" clId="Web-{ACA22F57-00BD-4FFF-987E-20322E4FC66C}" dt="2021-06-27T19:23:43.957" v="56"/>
          <ac:spMkLst>
            <pc:docMk/>
            <pc:sldMasterMk cId="284334255" sldId="2147483687"/>
            <ac:spMk id="6" creationId="{00000000-0000-0000-0000-000000000000}"/>
          </ac:spMkLst>
        </pc:spChg>
        <pc:cxnChg chg="mod">
          <ac:chgData name="Guest User" userId="68af53e5e56684f3" providerId="Windows Live" clId="Web-{ACA22F57-00BD-4FFF-987E-20322E4FC66C}" dt="2021-06-27T19:23:43.957" v="56"/>
          <ac:cxnSpMkLst>
            <pc:docMk/>
            <pc:sldMasterMk cId="284334255" sldId="2147483687"/>
            <ac:cxnSpMk id="9" creationId="{430127AE-B29E-4FDF-99D2-A2F1E7003F74}"/>
          </ac:cxnSpMkLst>
        </pc:cxnChg>
        <pc:sldLayoutChg chg="modSp">
          <pc:chgData name="Guest User" userId="68af53e5e56684f3" providerId="Windows Live" clId="Web-{ACA22F57-00BD-4FFF-987E-20322E4FC66C}" dt="2021-06-27T19:23:43.957" v="56"/>
          <pc:sldLayoutMkLst>
            <pc:docMk/>
            <pc:sldMasterMk cId="284334255" sldId="2147483687"/>
            <pc:sldLayoutMk cId="3609100200" sldId="2147483688"/>
          </pc:sldLayoutMkLst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3609100200" sldId="2147483688"/>
              <ac:spMk id="2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3609100200" sldId="2147483688"/>
              <ac:spMk id="3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3609100200" sldId="2147483688"/>
              <ac:spMk id="4" creationId="{8CD419D4-EA9D-42D9-BF62-B07F0B7B672B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3609100200" sldId="2147483688"/>
              <ac:spMk id="5" creationId="{1C6FEC9B-9608-4181-A9E5-A1B80E72021C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3609100200" sldId="2147483688"/>
              <ac:spMk id="6" creationId="{AB1564ED-F26F-451D-97D6-A6EC3E83FD55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3609100200" sldId="2147483688"/>
              <ac:spMk id="10" creationId="{123E5C65-E22A-4865-9449-10140D62B655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3609100200" sldId="2147483688"/>
              <ac:spMk id="24" creationId="{EF9C3DE0-E7F5-4B4D-B5AF-CDE724CE79A3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3609100200" sldId="2147483688"/>
              <ac:spMk id="25" creationId="{48C1E146-840A-4217-B63E-62E5CF8909C2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3609100200" sldId="2147483688"/>
              <ac:spMk id="28" creationId="{9B0F7D69-D93C-4C38-A23D-76E000D691CD}"/>
            </ac:spMkLst>
          </pc:spChg>
        </pc:sldLayoutChg>
        <pc:sldLayoutChg chg="modSp">
          <pc:chgData name="Guest User" userId="68af53e5e56684f3" providerId="Windows Live" clId="Web-{ACA22F57-00BD-4FFF-987E-20322E4FC66C}" dt="2021-06-27T19:23:43.957" v="56"/>
          <pc:sldLayoutMkLst>
            <pc:docMk/>
            <pc:sldMasterMk cId="284334255" sldId="2147483687"/>
            <pc:sldLayoutMk cId="900484233" sldId="2147483690"/>
          </pc:sldLayoutMkLst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2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3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18" creationId="{3C6217BB-A228-414D-92D9-E1D1EFEB8BE6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23" creationId="{E197B67B-BA44-4D2A-B31D-35A89323C4B1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49" creationId="{B80BED93-E30B-4492-A268-84C33CA4F067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50" creationId="{965F60C1-CD8B-4326-9B24-3D197CF382A6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51" creationId="{69511D06-104E-440E-8049-4CDCE4B87E96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52" creationId="{164F6B39-7B0A-4839-9F52-1FFA2044F248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54" creationId="{CA535D59-CDAA-4AA9-84AC-A6142E857FE2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55" creationId="{CD6948CC-6D51-4092-887C-B0664DC102C7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56" creationId="{F5F9FD94-99CC-42AD-8E66-CF99E8FD5A94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57" creationId="{F47D3E70-A759-410D-B5DB-855218E138C3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59" creationId="{E227AF03-773A-4B1E-8FED-67198038E60D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60" creationId="{D6FE8FAD-8A4A-49E1-AFAF-A074482295A9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61" creationId="{0A7C4DFB-FDFD-4F28-8B00-287EB75C79EB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900484233" sldId="2147483690"/>
              <ac:spMk id="62" creationId="{B6E867DF-0B62-429A-A554-CBE585048439}"/>
            </ac:spMkLst>
          </pc:spChg>
          <pc:grpChg chg="mod">
            <ac:chgData name="Guest User" userId="68af53e5e56684f3" providerId="Windows Live" clId="Web-{ACA22F57-00BD-4FFF-987E-20322E4FC66C}" dt="2021-06-27T19:23:43.957" v="56"/>
            <ac:grpSpMkLst>
              <pc:docMk/>
              <pc:sldMasterMk cId="284334255" sldId="2147483687"/>
              <pc:sldLayoutMk cId="900484233" sldId="2147483690"/>
              <ac:grpSpMk id="7" creationId="{B84A89F5-6982-40AE-8108-88B93E85C8FF}"/>
            </ac:grpSpMkLst>
          </pc:grpChg>
          <pc:grpChg chg="mod">
            <ac:chgData name="Guest User" userId="68af53e5e56684f3" providerId="Windows Live" clId="Web-{ACA22F57-00BD-4FFF-987E-20322E4FC66C}" dt="2021-06-27T19:23:43.957" v="56"/>
            <ac:grpSpMkLst>
              <pc:docMk/>
              <pc:sldMasterMk cId="284334255" sldId="2147483687"/>
              <pc:sldLayoutMk cId="900484233" sldId="2147483690"/>
              <ac:grpSpMk id="8" creationId="{03099122-D80B-4389-A1CF-52C635217F4B}"/>
            </ac:grpSpMkLst>
          </pc:grpChg>
          <pc:grpChg chg="mod">
            <ac:chgData name="Guest User" userId="68af53e5e56684f3" providerId="Windows Live" clId="Web-{ACA22F57-00BD-4FFF-987E-20322E4FC66C}" dt="2021-06-27T19:23:43.957" v="56"/>
            <ac:grpSpMkLst>
              <pc:docMk/>
              <pc:sldMasterMk cId="284334255" sldId="2147483687"/>
              <pc:sldLayoutMk cId="900484233" sldId="2147483690"/>
              <ac:grpSpMk id="9" creationId="{90302A25-2D4F-4AD5-B0E9-C12184C3599E}"/>
            </ac:grpSpMkLst>
          </pc:grpChg>
        </pc:sldLayoutChg>
        <pc:sldLayoutChg chg="modSp">
          <pc:chgData name="Guest User" userId="68af53e5e56684f3" providerId="Windows Live" clId="Web-{ACA22F57-00BD-4FFF-987E-20322E4FC66C}" dt="2021-06-27T19:23:43.957" v="56"/>
          <pc:sldLayoutMkLst>
            <pc:docMk/>
            <pc:sldMasterMk cId="284334255" sldId="2147483687"/>
            <pc:sldLayoutMk cId="4099366390" sldId="2147483691"/>
          </pc:sldLayoutMkLst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099366390" sldId="2147483691"/>
              <ac:spMk id="3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099366390" sldId="2147483691"/>
              <ac:spMk id="4" creationId="{00000000-0000-0000-0000-000000000000}"/>
            </ac:spMkLst>
          </pc:spChg>
        </pc:sldLayoutChg>
        <pc:sldLayoutChg chg="modSp">
          <pc:chgData name="Guest User" userId="68af53e5e56684f3" providerId="Windows Live" clId="Web-{ACA22F57-00BD-4FFF-987E-20322E4FC66C}" dt="2021-06-27T19:23:43.957" v="56"/>
          <pc:sldLayoutMkLst>
            <pc:docMk/>
            <pc:sldMasterMk cId="284334255" sldId="2147483687"/>
            <pc:sldLayoutMk cId="1549672181" sldId="2147483692"/>
          </pc:sldLayoutMkLst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1549672181" sldId="2147483692"/>
              <ac:spMk id="3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1549672181" sldId="2147483692"/>
              <ac:spMk id="4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1549672181" sldId="2147483692"/>
              <ac:spMk id="5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1549672181" sldId="2147483692"/>
              <ac:spMk id="6" creationId="{00000000-0000-0000-0000-000000000000}"/>
            </ac:spMkLst>
          </pc:spChg>
        </pc:sldLayoutChg>
        <pc:sldLayoutChg chg="modSp">
          <pc:chgData name="Guest User" userId="68af53e5e56684f3" providerId="Windows Live" clId="Web-{ACA22F57-00BD-4FFF-987E-20322E4FC66C}" dt="2021-06-27T19:23:43.957" v="56"/>
          <pc:sldLayoutMkLst>
            <pc:docMk/>
            <pc:sldMasterMk cId="284334255" sldId="2147483687"/>
            <pc:sldLayoutMk cId="4022099462" sldId="2147483695"/>
          </pc:sldLayoutMkLst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022099462" sldId="2147483695"/>
              <ac:spMk id="2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022099462" sldId="2147483695"/>
              <ac:spMk id="3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022099462" sldId="2147483695"/>
              <ac:spMk id="4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022099462" sldId="2147483695"/>
              <ac:spMk id="8" creationId="{BB904BE8-2080-4FFA-9239-A8929E28FAD9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022099462" sldId="2147483695"/>
              <ac:spMk id="9" creationId="{ED5580C6-5CD7-4CDD-977D-0533C84F2F45}"/>
            </ac:spMkLst>
          </pc:spChg>
        </pc:sldLayoutChg>
        <pc:sldLayoutChg chg="modSp">
          <pc:chgData name="Guest User" userId="68af53e5e56684f3" providerId="Windows Live" clId="Web-{ACA22F57-00BD-4FFF-987E-20322E4FC66C}" dt="2021-06-27T19:23:43.957" v="56"/>
          <pc:sldLayoutMkLst>
            <pc:docMk/>
            <pc:sldMasterMk cId="284334255" sldId="2147483687"/>
            <pc:sldLayoutMk cId="4278798920" sldId="2147483696"/>
          </pc:sldLayoutMkLst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278798920" sldId="2147483696"/>
              <ac:spMk id="2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278798920" sldId="2147483696"/>
              <ac:spMk id="3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278798920" sldId="2147483696"/>
              <ac:spMk id="4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278798920" sldId="2147483696"/>
              <ac:spMk id="11" creationId="{41C2A9DB-B176-4069-8734-5B4ED352BA2B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4278798920" sldId="2147483696"/>
              <ac:spMk id="12" creationId="{430F9A2F-C2C4-4E1C-B4B3-07ED84F28CE8}"/>
            </ac:spMkLst>
          </pc:spChg>
        </pc:sldLayoutChg>
        <pc:sldLayoutChg chg="modSp">
          <pc:chgData name="Guest User" userId="68af53e5e56684f3" providerId="Windows Live" clId="Web-{ACA22F57-00BD-4FFF-987E-20322E4FC66C}" dt="2021-06-27T19:23:43.957" v="56"/>
          <pc:sldLayoutMkLst>
            <pc:docMk/>
            <pc:sldMasterMk cId="284334255" sldId="2147483687"/>
            <pc:sldLayoutMk cId="2706262130" sldId="2147483698"/>
          </pc:sldLayoutMkLst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2706262130" sldId="2147483698"/>
              <ac:spMk id="2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2706262130" sldId="2147483698"/>
              <ac:spMk id="3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2706262130" sldId="2147483698"/>
              <ac:spMk id="4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2706262130" sldId="2147483698"/>
              <ac:spMk id="5" creationId="{00000000-0000-0000-0000-000000000000}"/>
            </ac:spMkLst>
          </pc:spChg>
          <pc:spChg chg="mod">
            <ac:chgData name="Guest User" userId="68af53e5e56684f3" providerId="Windows Live" clId="Web-{ACA22F57-00BD-4FFF-987E-20322E4FC66C}" dt="2021-06-27T19:23:43.957" v="56"/>
            <ac:spMkLst>
              <pc:docMk/>
              <pc:sldMasterMk cId="284334255" sldId="2147483687"/>
              <pc:sldLayoutMk cId="2706262130" sldId="2147483698"/>
              <ac:spMk id="6" creationId="{00000000-0000-0000-0000-000000000000}"/>
            </ac:spMkLst>
          </pc:spChg>
          <pc:cxnChg chg="mod">
            <ac:chgData name="Guest User" userId="68af53e5e56684f3" providerId="Windows Live" clId="Web-{ACA22F57-00BD-4FFF-987E-20322E4FC66C}" dt="2021-06-27T19:23:43.957" v="56"/>
            <ac:cxnSpMkLst>
              <pc:docMk/>
              <pc:sldMasterMk cId="284334255" sldId="2147483687"/>
              <pc:sldLayoutMk cId="2706262130" sldId="2147483698"/>
              <ac:cxnSpMk id="7" creationId="{A1005B08-D2D4-455C-AA62-1200E43E7AF9}"/>
            </ac:cxnSpMkLst>
          </pc:cxnChg>
        </pc:sldLayoutChg>
      </pc:sldMasterChg>
    </pc:docChg>
  </pc:docChgLst>
  <pc:docChgLst>
    <pc:chgData name="Guest User" userId="68af53e5e56684f3" providerId="Windows Live" clId="Web-{08268534-DFDC-4B69-938A-54C5BB7A972E}"/>
    <pc:docChg chg="modSld">
      <pc:chgData name="Guest User" userId="68af53e5e56684f3" providerId="Windows Live" clId="Web-{08268534-DFDC-4B69-938A-54C5BB7A972E}" dt="2021-06-27T19:41:58.883" v="0" actId="20577"/>
      <pc:docMkLst>
        <pc:docMk/>
      </pc:docMkLst>
      <pc:sldChg chg="modSp">
        <pc:chgData name="Guest User" userId="68af53e5e56684f3" providerId="Windows Live" clId="Web-{08268534-DFDC-4B69-938A-54C5BB7A972E}" dt="2021-06-27T19:41:58.883" v="0" actId="20577"/>
        <pc:sldMkLst>
          <pc:docMk/>
          <pc:sldMk cId="2378101968" sldId="265"/>
        </pc:sldMkLst>
        <pc:spChg chg="mod">
          <ac:chgData name="Guest User" userId="68af53e5e56684f3" providerId="Windows Live" clId="Web-{08268534-DFDC-4B69-938A-54C5BB7A972E}" dt="2021-06-27T19:41:58.883" v="0" actId="20577"/>
          <ac:spMkLst>
            <pc:docMk/>
            <pc:sldMk cId="2378101968" sldId="265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10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7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26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5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6/27/2021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8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36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672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3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3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98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3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pic>
        <p:nvPicPr>
          <p:cNvPr id="4" name="Picture 3" descr="Geometric yellow and violet gradient">
            <a:extLst>
              <a:ext uri="{FF2B5EF4-FFF2-40B4-BE49-F238E27FC236}">
                <a16:creationId xmlns:a16="http://schemas.microsoft.com/office/drawing/2014/main" id="{7411A8BA-CB60-45A1-86FB-F3306163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r="19886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9852" y="1360645"/>
            <a:ext cx="5921841" cy="1729613"/>
          </a:xfrm>
        </p:spPr>
        <p:txBody>
          <a:bodyPr anchor="b">
            <a:normAutofit/>
          </a:bodyPr>
          <a:lstStyle/>
          <a:p>
            <a:r>
              <a:rPr lang="en-US" sz="6000" dirty="0">
                <a:latin typeface="Constantia"/>
                <a:ea typeface="Meiryo"/>
              </a:rPr>
              <a:t>Urba Ali Awan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174" y="3435314"/>
            <a:ext cx="4162357" cy="1576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Constantia"/>
                <a:cs typeface="Calibri"/>
              </a:rPr>
              <a:t>STUDENT OF CIT</a:t>
            </a:r>
            <a:endParaRPr lang="en-US" b="1">
              <a:latin typeface="Constantia"/>
              <a:ea typeface="Meiryo"/>
              <a:cs typeface="Calibri"/>
            </a:endParaRPr>
          </a:p>
          <a:p>
            <a:r>
              <a:rPr lang="en-US" b="1" dirty="0">
                <a:latin typeface="Constantia"/>
                <a:cs typeface="Calibri"/>
              </a:rPr>
              <a:t>Week 4</a:t>
            </a:r>
            <a:endParaRPr lang="en-US" b="1">
              <a:latin typeface="Constantia"/>
              <a:ea typeface="Meiry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411A8BA-CB60-45A1-86FB-F3306163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" r="1652"/>
          <a:stretch/>
        </p:blipFill>
        <p:spPr>
          <a:xfrm>
            <a:off x="-57489" y="10"/>
            <a:ext cx="9947062" cy="6857990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4267" y="-75838"/>
            <a:ext cx="4135104" cy="1340522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 Tags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0A2D9-861A-4287-BC11-BCE952A3EAFF}"/>
              </a:ext>
            </a:extLst>
          </p:cNvPr>
          <p:cNvSpPr txBox="1"/>
          <p:nvPr/>
        </p:nvSpPr>
        <p:spPr>
          <a:xfrm>
            <a:off x="8434909" y="1336844"/>
            <a:ext cx="3763143" cy="4303030"/>
          </a:xfrm>
          <a:prstGeom prst="rect">
            <a:avLst/>
          </a:prstGeom>
        </p:spPr>
        <p:txBody>
          <a:bodyPr rot="0" spcFirstLastPara="0" vertOverflow="overflow" horzOverflow="overflow" vert="horz" wrap="square" lIns="109728" tIns="109728" rIns="109728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85750" defTabSz="914400">
              <a:lnSpc>
                <a:spcPct val="130000"/>
              </a:lnSpc>
              <a:spcBef>
                <a:spcPts val="930"/>
              </a:spcBef>
              <a:spcAft>
                <a:spcPts val="1000"/>
              </a:spcAft>
              <a:buFont typeface="Corbel" panose="020B0503020204020204" pitchFamily="34" charset="0"/>
              <a:buChar char="•"/>
            </a:pPr>
            <a:r>
              <a:rPr 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we use meta tag in html?</a:t>
            </a:r>
            <a:endParaRPr lang="en-US" sz="2000" spc="15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indent="-285750" defTabSz="914400">
              <a:lnSpc>
                <a:spcPct val="130000"/>
              </a:lnSpc>
              <a:spcBef>
                <a:spcPts val="930"/>
              </a:spcBef>
              <a:spcAft>
                <a:spcPts val="1000"/>
              </a:spcAft>
              <a:buFont typeface="Corbel" panose="020B0503020204020204" pitchFamily="34" charset="0"/>
              <a:buChar char="•"/>
            </a:pPr>
            <a:r>
              <a:rPr 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is data (information) about data.</a:t>
            </a:r>
            <a:endParaRPr lang="en-US" sz="2000" spc="15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indent="-285750" defTabSz="914400">
              <a:lnSpc>
                <a:spcPct val="130000"/>
              </a:lnSpc>
              <a:spcBef>
                <a:spcPts val="930"/>
              </a:spcBef>
              <a:spcAft>
                <a:spcPts val="1000"/>
              </a:spcAft>
              <a:buFont typeface="Corbel" panose="020B0503020204020204" pitchFamily="34" charset="0"/>
              <a:buChar char="•"/>
            </a:pPr>
            <a:r>
              <a:rPr 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&lt;meta&gt; tag provides metadata about the HTML document. Metadata will not be displayed on the page.</a:t>
            </a:r>
            <a:endParaRPr lang="en-US" sz="2000" spc="150" dirty="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defTabSz="9144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100" spc="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812E2-E811-4B46-8D64-F553C01C0847}"/>
              </a:ext>
            </a:extLst>
          </p:cNvPr>
          <p:cNvSpPr txBox="1"/>
          <p:nvPr/>
        </p:nvSpPr>
        <p:spPr>
          <a:xfrm>
            <a:off x="1201947" y="1000664"/>
            <a:ext cx="2743200" cy="9925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Gill Sans MT"/>
                <a:cs typeface="Arial"/>
              </a:rPr>
              <a:t>Example:                    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3648D-2049-411C-ADDA-9ACF8CFED7FC}"/>
              </a:ext>
            </a:extLst>
          </p:cNvPr>
          <p:cNvSpPr txBox="1"/>
          <p:nvPr/>
        </p:nvSpPr>
        <p:spPr>
          <a:xfrm>
            <a:off x="1431087" y="4076521"/>
            <a:ext cx="2743200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Gill Sans MT"/>
                <a:ea typeface="Meiryo"/>
              </a:rPr>
              <a:t>Output</a:t>
            </a:r>
          </a:p>
        </p:txBody>
      </p:sp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5E3AAB0C-220D-4F84-B4BC-8A1A0D6F8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2" y="1966925"/>
            <a:ext cx="5316746" cy="187460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9A26C84-3D81-4B43-89D8-6668AA684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09" y="5193222"/>
            <a:ext cx="3462067" cy="8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411A8BA-CB60-45A1-86FB-F3306163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188" y="152947"/>
            <a:ext cx="6811751" cy="1718075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Constantia"/>
                <a:ea typeface="Meiryo"/>
              </a:rPr>
              <a:t>Unorder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8D33C-6348-4BD5-BD7C-6B09C003A590}"/>
              </a:ext>
            </a:extLst>
          </p:cNvPr>
          <p:cNvSpPr txBox="1"/>
          <p:nvPr/>
        </p:nvSpPr>
        <p:spPr>
          <a:xfrm>
            <a:off x="569344" y="2078967"/>
            <a:ext cx="4267198" cy="2213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Constantia"/>
                <a:ea typeface="Meiryo"/>
                <a:cs typeface="Calibri"/>
              </a:rPr>
              <a:t>&lt;ul&gt;----&lt;li&gt;---&lt;/li&gt;&lt;/ul&gt;</a:t>
            </a:r>
            <a:endParaRPr lang="en-US" sz="2800" dirty="0">
              <a:solidFill>
                <a:schemeClr val="bg1"/>
              </a:solidFill>
              <a:latin typeface="Constantia"/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Constantia"/>
                <a:ea typeface="Meiryo"/>
                <a:cs typeface="Calibri"/>
              </a:rPr>
              <a:t>Why we use ul tag in html?</a:t>
            </a:r>
            <a:endParaRPr lang="en-US" sz="2800" dirty="0">
              <a:solidFill>
                <a:schemeClr val="bg1"/>
              </a:solidFill>
              <a:latin typeface="Constantia"/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Constantia"/>
                <a:ea typeface="Meiryo"/>
                <a:cs typeface="Calibri"/>
              </a:rPr>
              <a:t>the ul element is used to define an unordered list of items it is useful for creating bulleted list.</a:t>
            </a:r>
            <a:endParaRPr lang="en-US" sz="2800" dirty="0">
              <a:solidFill>
                <a:schemeClr val="bg1"/>
              </a:solidFill>
              <a:latin typeface="Constantia"/>
              <a:ea typeface="+mn-lt"/>
              <a:cs typeface="+mn-lt"/>
            </a:endParaRPr>
          </a:p>
          <a:p>
            <a:pPr algn="l"/>
            <a:endParaRPr lang="en-US" sz="2800" dirty="0">
              <a:solidFill>
                <a:schemeClr val="bg1"/>
              </a:solidFill>
              <a:latin typeface="Constantia"/>
              <a:ea typeface="Meiryo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6ABD1C6-BD4F-49F8-B9AC-AFB52E25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676" y="2305050"/>
            <a:ext cx="1990725" cy="2247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5AA18E5-5B16-4E14-8868-ACCCE680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354" y="2232983"/>
            <a:ext cx="1876425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8301D6-F6F1-4DD9-8A42-CF622AB5E656}"/>
              </a:ext>
            </a:extLst>
          </p:cNvPr>
          <p:cNvSpPr txBox="1"/>
          <p:nvPr/>
        </p:nvSpPr>
        <p:spPr>
          <a:xfrm>
            <a:off x="6018363" y="1072551"/>
            <a:ext cx="2743200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Gill Sans MT"/>
                <a:ea typeface="Meiryo"/>
              </a:rPr>
              <a:t>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AA828-27A5-4F44-BA2A-F1D81A283D3F}"/>
              </a:ext>
            </a:extLst>
          </p:cNvPr>
          <p:cNvSpPr txBox="1"/>
          <p:nvPr/>
        </p:nvSpPr>
        <p:spPr>
          <a:xfrm>
            <a:off x="9108596" y="1071652"/>
            <a:ext cx="2743200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Gill Sans MT"/>
                <a:ea typeface="Meiryo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9003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411A8BA-CB60-45A1-86FB-F3306163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6" b="786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21BE0-8A8B-4BE9-A097-8CB06563656A}"/>
              </a:ext>
            </a:extLst>
          </p:cNvPr>
          <p:cNvSpPr txBox="1"/>
          <p:nvPr/>
        </p:nvSpPr>
        <p:spPr>
          <a:xfrm>
            <a:off x="6771735" y="253589"/>
            <a:ext cx="5158354" cy="1718075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Order List</a:t>
            </a:r>
            <a:endParaRPr lang="en-US" sz="6600" b="1" spc="150" dirty="0">
              <a:solidFill>
                <a:schemeClr val="bg1"/>
              </a:solidFill>
              <a:latin typeface="+mj-lt"/>
              <a:ea typeface="Meiryo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6C7F4-1670-4328-96CD-24978257060C}"/>
              </a:ext>
            </a:extLst>
          </p:cNvPr>
          <p:cNvSpPr txBox="1"/>
          <p:nvPr/>
        </p:nvSpPr>
        <p:spPr>
          <a:xfrm>
            <a:off x="7010400" y="2035835"/>
            <a:ext cx="5029199" cy="22236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&lt;</a:t>
            </a:r>
            <a:r>
              <a:rPr lang="en-US" sz="3200" dirty="0" err="1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ol</a:t>
            </a:r>
            <a:r>
              <a:rPr lang="en-US" sz="3200" dirty="0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&gt;----&lt;li&gt;---&lt;/li&gt;&lt;/</a:t>
            </a:r>
            <a:r>
              <a:rPr lang="en-US" sz="3200" dirty="0" err="1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ol</a:t>
            </a:r>
            <a:r>
              <a:rPr lang="en-US" sz="3200" dirty="0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&gt;</a:t>
            </a:r>
            <a:endParaRPr lang="en-US" sz="3200" dirty="0">
              <a:solidFill>
                <a:schemeClr val="bg2"/>
              </a:solidFill>
              <a:latin typeface="Constantia"/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Why we use </a:t>
            </a:r>
            <a:r>
              <a:rPr lang="en-US" sz="3200" dirty="0" err="1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ol</a:t>
            </a:r>
            <a:r>
              <a:rPr lang="en-US" sz="3200" dirty="0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 tag in html?</a:t>
            </a:r>
            <a:endParaRPr lang="en-US" sz="3200" dirty="0">
              <a:solidFill>
                <a:schemeClr val="bg2"/>
              </a:solidFill>
              <a:latin typeface="Constantia"/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The </a:t>
            </a:r>
            <a:r>
              <a:rPr lang="en-US" sz="3200" dirty="0" err="1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ol</a:t>
            </a:r>
            <a:r>
              <a:rPr lang="en-US" sz="3200" dirty="0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 tag defines an ordered</a:t>
            </a:r>
            <a:r>
              <a:rPr lang="en-US" sz="3200" b="1" dirty="0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 </a:t>
            </a:r>
            <a:r>
              <a:rPr lang="en-US" sz="3200" dirty="0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list.</a:t>
            </a:r>
            <a:endParaRPr lang="en-US" sz="3200" dirty="0">
              <a:solidFill>
                <a:schemeClr val="bg2"/>
              </a:solidFill>
              <a:latin typeface="Constantia"/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2"/>
                </a:solidFill>
                <a:latin typeface="Constantia"/>
                <a:ea typeface="Meiryo"/>
                <a:cs typeface="Calibri"/>
              </a:rPr>
              <a:t>Li is used to include items in a list. </a:t>
            </a:r>
            <a:endParaRPr lang="en-US" sz="3200" dirty="0">
              <a:solidFill>
                <a:schemeClr val="bg2"/>
              </a:solidFill>
              <a:latin typeface="Constantia"/>
              <a:ea typeface="+mn-lt"/>
              <a:cs typeface="+mn-lt"/>
            </a:endParaRPr>
          </a:p>
          <a:p>
            <a:pPr algn="l"/>
            <a:endParaRPr lang="en-US" sz="3200" dirty="0">
              <a:solidFill>
                <a:schemeClr val="bg2"/>
              </a:solidFill>
              <a:latin typeface="Constantia"/>
              <a:ea typeface="Meiry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988EE-FF3D-4F4B-B080-DAC09AF69E6A}"/>
              </a:ext>
            </a:extLst>
          </p:cNvPr>
          <p:cNvSpPr txBox="1"/>
          <p:nvPr/>
        </p:nvSpPr>
        <p:spPr>
          <a:xfrm>
            <a:off x="2508490" y="596300"/>
            <a:ext cx="3893388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/>
                <a:ea typeface="Meiryo"/>
              </a:rPr>
              <a:t>Example: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B200A-4AB2-4DEA-B7EF-443A44B04D43}"/>
              </a:ext>
            </a:extLst>
          </p:cNvPr>
          <p:cNvSpPr txBox="1"/>
          <p:nvPr/>
        </p:nvSpPr>
        <p:spPr>
          <a:xfrm>
            <a:off x="451629" y="3772798"/>
            <a:ext cx="2743200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latin typeface="Gill Sans MT"/>
                <a:ea typeface="Meiryo"/>
              </a:rPr>
              <a:t>Output</a:t>
            </a: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BFA87A24-770D-451D-A2D6-4DDB3F0A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651" y="1205092"/>
            <a:ext cx="2228850" cy="2981325"/>
          </a:xfrm>
          <a:prstGeom prst="rect">
            <a:avLst/>
          </a:prstGeom>
        </p:spPr>
      </p:pic>
      <p:pic>
        <p:nvPicPr>
          <p:cNvPr id="11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BB0CDAA5-0E4F-49E0-91AD-BA0E3944B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7" y="4528239"/>
            <a:ext cx="1872291" cy="220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7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411A8BA-CB60-45A1-86FB-F3306163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3" b="3113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21BE0-8A8B-4BE9-A097-8CB06563656A}"/>
              </a:ext>
            </a:extLst>
          </p:cNvPr>
          <p:cNvSpPr txBox="1"/>
          <p:nvPr/>
        </p:nvSpPr>
        <p:spPr>
          <a:xfrm>
            <a:off x="6771735" y="253589"/>
            <a:ext cx="5158354" cy="1718075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spc="150" dirty="0">
                <a:solidFill>
                  <a:schemeClr val="bg1"/>
                </a:solidFill>
                <a:latin typeface="+mj-lt"/>
                <a:ea typeface="Meiryo"/>
                <a:cs typeface="+mj-cs"/>
              </a:rPr>
              <a:t>Sub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6C7F4-1670-4328-96CD-24978257060C}"/>
              </a:ext>
            </a:extLst>
          </p:cNvPr>
          <p:cNvSpPr txBox="1"/>
          <p:nvPr/>
        </p:nvSpPr>
        <p:spPr>
          <a:xfrm>
            <a:off x="6507193" y="2035835"/>
            <a:ext cx="5532406" cy="2445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onstantia"/>
                <a:ea typeface="+mn-lt"/>
                <a:cs typeface="Calibri"/>
              </a:rPr>
              <a:t>&lt;sub&gt;---&lt;/sub&gt;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onstantia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onstantia"/>
                <a:ea typeface="+mn-lt"/>
                <a:cs typeface="Calibri"/>
              </a:rPr>
              <a:t>Why we use sub tag in html?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onstantia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onstantia"/>
                <a:ea typeface="+mn-lt"/>
                <a:cs typeface="Calibri"/>
              </a:rPr>
              <a:t>Subscript text can be used for chemical formulas, like H2O.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onstantia"/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3200" dirty="0">
              <a:solidFill>
                <a:schemeClr val="bg2"/>
              </a:solidFill>
              <a:latin typeface="Constantia"/>
              <a:ea typeface="+mn-lt"/>
              <a:cs typeface="Calibri"/>
            </a:endParaRPr>
          </a:p>
          <a:p>
            <a:pPr algn="l"/>
            <a:endParaRPr lang="en-US" sz="3200" dirty="0">
              <a:solidFill>
                <a:schemeClr val="bg2"/>
              </a:solidFill>
              <a:latin typeface="Constantia"/>
              <a:ea typeface="Meiry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988EE-FF3D-4F4B-B080-DAC09AF69E6A}"/>
              </a:ext>
            </a:extLst>
          </p:cNvPr>
          <p:cNvSpPr txBox="1"/>
          <p:nvPr/>
        </p:nvSpPr>
        <p:spPr>
          <a:xfrm>
            <a:off x="1588339" y="682565"/>
            <a:ext cx="3893388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Gill Sans MT"/>
                <a:ea typeface="Meiryo"/>
              </a:rPr>
              <a:t>Example: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B200A-4AB2-4DEA-B7EF-443A44B04D43}"/>
              </a:ext>
            </a:extLst>
          </p:cNvPr>
          <p:cNvSpPr txBox="1"/>
          <p:nvPr/>
        </p:nvSpPr>
        <p:spPr>
          <a:xfrm>
            <a:off x="1918120" y="3514006"/>
            <a:ext cx="2743200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Gill Sans MT"/>
                <a:ea typeface="Meiryo"/>
              </a:rPr>
              <a:t>Output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9B0CA51-203E-4212-A305-CC30DBA9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36" y="2000882"/>
            <a:ext cx="3533954" cy="483970"/>
          </a:xfrm>
          <a:prstGeom prst="rect">
            <a:avLst/>
          </a:prstGeom>
        </p:spPr>
      </p:pic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2E95F83-095F-4F10-AA82-B2418D7B7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792" y="4711011"/>
            <a:ext cx="18478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4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1A8BA-CB60-45A1-86FB-F3306163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2" b="7802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21BE0-8A8B-4BE9-A097-8CB06563656A}"/>
              </a:ext>
            </a:extLst>
          </p:cNvPr>
          <p:cNvSpPr txBox="1"/>
          <p:nvPr/>
        </p:nvSpPr>
        <p:spPr>
          <a:xfrm>
            <a:off x="7418716" y="253589"/>
            <a:ext cx="5158354" cy="1718075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spc="150" dirty="0">
                <a:solidFill>
                  <a:schemeClr val="bg1"/>
                </a:solidFill>
                <a:latin typeface="+mj-lt"/>
                <a:ea typeface="Meiryo"/>
                <a:cs typeface="+mj-cs"/>
              </a:rPr>
              <a:t>Sup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6C7F4-1670-4328-96CD-24978257060C}"/>
              </a:ext>
            </a:extLst>
          </p:cNvPr>
          <p:cNvSpPr txBox="1"/>
          <p:nvPr/>
        </p:nvSpPr>
        <p:spPr>
          <a:xfrm>
            <a:off x="6679721" y="2222741"/>
            <a:ext cx="520172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Constantia"/>
                <a:ea typeface="Meiryo"/>
                <a:cs typeface="Calibri"/>
              </a:rPr>
              <a:t>&lt;sup&gt;---&lt;/sup&gt;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Constantia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Constantia"/>
                <a:ea typeface="Meiryo"/>
                <a:cs typeface="Calibri"/>
              </a:rPr>
              <a:t>Why we use sup tag in html?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Constantia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Constantia"/>
                <a:ea typeface="Meiryo"/>
                <a:cs typeface="Calibri"/>
              </a:rPr>
              <a:t>Superscript text can be used for mathematics.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Constantia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600" dirty="0">
              <a:solidFill>
                <a:schemeClr val="bg1">
                  <a:lumMod val="95000"/>
                </a:schemeClr>
              </a:solidFill>
              <a:latin typeface="Constantia"/>
              <a:ea typeface="Meiryo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988EE-FF3D-4F4B-B080-DAC09AF69E6A}"/>
              </a:ext>
            </a:extLst>
          </p:cNvPr>
          <p:cNvSpPr txBox="1"/>
          <p:nvPr/>
        </p:nvSpPr>
        <p:spPr>
          <a:xfrm>
            <a:off x="1588339" y="682565"/>
            <a:ext cx="3893388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Gill Sans MT"/>
                <a:ea typeface="Meiryo"/>
              </a:rPr>
              <a:t>Example: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B200A-4AB2-4DEA-B7EF-443A44B04D43}"/>
              </a:ext>
            </a:extLst>
          </p:cNvPr>
          <p:cNvSpPr txBox="1"/>
          <p:nvPr/>
        </p:nvSpPr>
        <p:spPr>
          <a:xfrm>
            <a:off x="1918120" y="3514006"/>
            <a:ext cx="2743200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Gill Sans MT"/>
                <a:ea typeface="Meiryo"/>
              </a:rPr>
              <a:t>Output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0520471F-9DFA-4C77-A7CB-F03F6B53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77" y="1968558"/>
            <a:ext cx="4741652" cy="332959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0BBC307A-F008-47F8-8219-A7E4AAB77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023" y="4481962"/>
            <a:ext cx="1653575" cy="12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6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prstClr val="white"/>
              </a:solidFill>
              <a:latin typeface="Meiry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1A8BA-CB60-45A1-86FB-F3306163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9185" y="-479656"/>
            <a:ext cx="5975887" cy="33714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nstantia"/>
                <a:ea typeface="Meiryo"/>
              </a:rPr>
              <a:t>Background and Font color</a:t>
            </a:r>
            <a:endParaRPr lang="en-US" b="1" dirty="0">
              <a:solidFill>
                <a:schemeClr val="bg1"/>
              </a:solidFill>
              <a:latin typeface="Constantia"/>
              <a:ea typeface="Meiry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5DBD9-810A-4525-9B32-503FA9B41BD8}"/>
              </a:ext>
            </a:extLst>
          </p:cNvPr>
          <p:cNvSpPr txBox="1"/>
          <p:nvPr/>
        </p:nvSpPr>
        <p:spPr>
          <a:xfrm>
            <a:off x="697841" y="410294"/>
            <a:ext cx="3864633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Gill Sans MT"/>
                <a:ea typeface="Meiryo"/>
              </a:rPr>
              <a:t>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5675D-5371-4A29-B1F3-D1290CD4E80D}"/>
              </a:ext>
            </a:extLst>
          </p:cNvPr>
          <p:cNvSpPr txBox="1"/>
          <p:nvPr/>
        </p:nvSpPr>
        <p:spPr>
          <a:xfrm>
            <a:off x="696942" y="4578829"/>
            <a:ext cx="2743200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Gill Sans MT"/>
                <a:ea typeface="Meiryo"/>
              </a:rPr>
              <a:t>Output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0829A01C-0C41-482C-9FB7-5BDC7685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40" y="1057892"/>
            <a:ext cx="2944483" cy="2988180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9326F2BA-83E2-4EFF-82C5-D47B1CD80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66" y="5361691"/>
            <a:ext cx="3332671" cy="1037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DC46A5-88E5-472D-9334-DF1A013A60CE}"/>
              </a:ext>
            </a:extLst>
          </p:cNvPr>
          <p:cNvSpPr txBox="1"/>
          <p:nvPr/>
        </p:nvSpPr>
        <p:spPr>
          <a:xfrm>
            <a:off x="5670610" y="2838271"/>
            <a:ext cx="5891841" cy="1685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The </a:t>
            </a:r>
            <a:r>
              <a:rPr lang="en-US" sz="2800" dirty="0">
                <a:solidFill>
                  <a:schemeClr val="bg1"/>
                </a:solidFill>
                <a:latin typeface="Constantia"/>
                <a:ea typeface="Meiryo"/>
              </a:rPr>
              <a:t>&lt;font&gt;</a:t>
            </a:r>
            <a:r>
              <a:rPr lang="en-US" sz="2800" dirty="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 tag was used in HTML 4 to specify the font face, font size, and color of text.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The </a:t>
            </a:r>
            <a:r>
              <a:rPr lang="en-US" sz="2800" b="1" dirty="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HTML</a:t>
            </a:r>
            <a:r>
              <a:rPr lang="en-US" sz="2800" dirty="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 &lt;body&gt; </a:t>
            </a:r>
            <a:r>
              <a:rPr lang="en-US" sz="2800" b="1" dirty="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background</a:t>
            </a:r>
            <a:r>
              <a:rPr lang="en-US" sz="2800" dirty="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 Attribute </a:t>
            </a:r>
            <a:r>
              <a:rPr lang="en-US" sz="2800" b="1" dirty="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is</a:t>
            </a:r>
            <a:r>
              <a:rPr lang="en-US" sz="2800" dirty="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 used to specify the </a:t>
            </a:r>
            <a:r>
              <a:rPr lang="en-US" sz="2800" b="1" dirty="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background</a:t>
            </a:r>
            <a:r>
              <a:rPr lang="en-US" sz="2800" dirty="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-image for the document.</a:t>
            </a:r>
            <a:endParaRPr lang="en-US" sz="2800" dirty="0">
              <a:solidFill>
                <a:schemeClr val="bg1"/>
              </a:solidFill>
              <a:latin typeface="Constantia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94744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prstClr val="white"/>
              </a:solidFill>
              <a:latin typeface="Meiryo"/>
            </a:endParaRPr>
          </a:p>
        </p:txBody>
      </p:sp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7411A8BA-CB60-45A1-86FB-F3306163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2" b="780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7336" y="-1054750"/>
            <a:ext cx="6234679" cy="299766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  <a:latin typeface="Constantia"/>
                <a:ea typeface="Meiryo"/>
              </a:rPr>
              <a:t>&lt;a&gt;href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5DBD9-810A-4525-9B32-503FA9B41BD8}"/>
              </a:ext>
            </a:extLst>
          </p:cNvPr>
          <p:cNvSpPr txBox="1"/>
          <p:nvPr/>
        </p:nvSpPr>
        <p:spPr>
          <a:xfrm>
            <a:off x="697841" y="410294"/>
            <a:ext cx="3864633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solidFill>
                  <a:schemeClr val="bg1"/>
                </a:solidFill>
                <a:latin typeface="Gill Sans MT"/>
                <a:ea typeface="Meiryo"/>
              </a:rPr>
              <a:t>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5675D-5371-4A29-B1F3-D1290CD4E80D}"/>
              </a:ext>
            </a:extLst>
          </p:cNvPr>
          <p:cNvSpPr txBox="1"/>
          <p:nvPr/>
        </p:nvSpPr>
        <p:spPr>
          <a:xfrm>
            <a:off x="740074" y="3141093"/>
            <a:ext cx="2743200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solidFill>
                  <a:schemeClr val="bg1"/>
                </a:solidFill>
                <a:latin typeface="Gill Sans MT"/>
                <a:ea typeface="Meiryo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C46A5-88E5-472D-9334-DF1A013A60CE}"/>
              </a:ext>
            </a:extLst>
          </p:cNvPr>
          <p:cNvSpPr txBox="1"/>
          <p:nvPr/>
        </p:nvSpPr>
        <p:spPr>
          <a:xfrm>
            <a:off x="5713742" y="2176913"/>
            <a:ext cx="5891841" cy="1567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Calibri"/>
                <a:ea typeface="Meiryo"/>
                <a:cs typeface="Calibri"/>
              </a:rPr>
              <a:t>&lt;a href&gt;-----&lt;/a&gt;</a:t>
            </a: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Calibri"/>
                <a:ea typeface="Meiryo"/>
                <a:cs typeface="Calibri"/>
              </a:rPr>
              <a:t>Why we use a tag in html?</a:t>
            </a: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Calibri"/>
                <a:ea typeface="Meiryo"/>
                <a:cs typeface="Calibri"/>
              </a:rPr>
              <a:t>You can use the &lt;a&gt; tag to link text or images.</a:t>
            </a: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chemeClr val="bg1"/>
              </a:solidFill>
              <a:latin typeface="Constantia"/>
              <a:ea typeface="Meiryo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A535C27-663F-4D69-9DCA-A5DE6F87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4062703"/>
            <a:ext cx="2743200" cy="1694329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6B0346F4-68B9-47CB-950D-D1A3504A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306401"/>
            <a:ext cx="4238445" cy="14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6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Geometric yellow and violet gradient">
            <a:extLst>
              <a:ext uri="{FF2B5EF4-FFF2-40B4-BE49-F238E27FC236}">
                <a16:creationId xmlns:a16="http://schemas.microsoft.com/office/drawing/2014/main" id="{7411A8BA-CB60-45A1-86FB-F3306163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9" r="-1" b="564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709859" cy="2363338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Constantia"/>
                <a:ea typeface="Meiryo"/>
                <a:cs typeface="Segoe U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7810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SketchLinesVTI</vt:lpstr>
      <vt:lpstr>Urba Ali Awan</vt:lpstr>
      <vt:lpstr>Meta Tags</vt:lpstr>
      <vt:lpstr>Unorder List</vt:lpstr>
      <vt:lpstr>PowerPoint Presentation</vt:lpstr>
      <vt:lpstr>PowerPoint Presentation</vt:lpstr>
      <vt:lpstr>PowerPoint Presentation</vt:lpstr>
      <vt:lpstr>Background and Font color</vt:lpstr>
      <vt:lpstr>&lt;a&gt;href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383</cp:revision>
  <dcterms:created xsi:type="dcterms:W3CDTF">2021-06-27T16:36:36Z</dcterms:created>
  <dcterms:modified xsi:type="dcterms:W3CDTF">2021-06-27T19:42:09Z</dcterms:modified>
</cp:coreProperties>
</file>